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41"/>
  </p:notesMasterIdLst>
  <p:sldIdLst>
    <p:sldId id="256" r:id="rId3"/>
    <p:sldId id="298" r:id="rId4"/>
    <p:sldId id="257" r:id="rId5"/>
    <p:sldId id="259" r:id="rId6"/>
    <p:sldId id="258" r:id="rId7"/>
    <p:sldId id="28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8" r:id="rId16"/>
    <p:sldId id="267" r:id="rId17"/>
    <p:sldId id="268" r:id="rId18"/>
    <p:sldId id="269" r:id="rId19"/>
    <p:sldId id="270" r:id="rId20"/>
    <p:sldId id="271" r:id="rId21"/>
    <p:sldId id="272" r:id="rId22"/>
    <p:sldId id="289" r:id="rId23"/>
    <p:sldId id="274" r:id="rId24"/>
    <p:sldId id="277" r:id="rId25"/>
    <p:sldId id="278" r:id="rId26"/>
    <p:sldId id="279" r:id="rId27"/>
    <p:sldId id="280" r:id="rId28"/>
    <p:sldId id="281" r:id="rId29"/>
    <p:sldId id="290" r:id="rId30"/>
    <p:sldId id="282" r:id="rId31"/>
    <p:sldId id="284" r:id="rId32"/>
    <p:sldId id="285" r:id="rId33"/>
    <p:sldId id="276" r:id="rId34"/>
    <p:sldId id="286" r:id="rId35"/>
    <p:sldId id="292" r:id="rId36"/>
    <p:sldId id="293" r:id="rId37"/>
    <p:sldId id="275" r:id="rId38"/>
    <p:sldId id="294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318"/>
    <a:srgbClr val="770408"/>
    <a:srgbClr val="FF5050"/>
    <a:srgbClr val="490305"/>
    <a:srgbClr val="FFF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>
        <p:scale>
          <a:sx n="66" d="100"/>
          <a:sy n="66" d="100"/>
        </p:scale>
        <p:origin x="160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64563-062A-45EB-AA42-46BEAB26FCF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86B3-8767-4D51-BFE2-E21AB6357D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0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86B3-8767-4D51-BFE2-E21AB6357D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5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86B3-8767-4D51-BFE2-E21AB6357D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3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86B3-8767-4D51-BFE2-E21AB6357D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5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86B3-8767-4D51-BFE2-E21AB6357D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57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20231"/>
          <a:stretch/>
        </p:blipFill>
        <p:spPr>
          <a:xfrm>
            <a:off x="0" y="0"/>
            <a:ext cx="12192000" cy="6852062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316873" y="362142"/>
            <a:ext cx="11570329" cy="6147303"/>
          </a:xfrm>
          <a:prstGeom prst="roundRect">
            <a:avLst>
              <a:gd name="adj" fmla="val 6652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-18260"/>
            <a:ext cx="4925085" cy="1512082"/>
            <a:chOff x="0" y="-18261"/>
            <a:chExt cx="6492240" cy="244570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8261"/>
              <a:ext cx="6492240" cy="244570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3" y="33286"/>
              <a:ext cx="1630682" cy="1224347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" y="4788195"/>
            <a:ext cx="4278623" cy="1828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3"/>
          <a:stretch/>
        </p:blipFill>
        <p:spPr>
          <a:xfrm>
            <a:off x="-16019" y="5732774"/>
            <a:ext cx="12192000" cy="16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052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36529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77376"/>
      </p:ext>
    </p:extLst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54119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448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59488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47678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13462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08315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15585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0854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344056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95846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24048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31273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36156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60092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36057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29067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57958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13711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805761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9364-BE7B-404E-AFE2-0CFDE64B3A1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3C6D9-2238-428E-BA68-F591C82EE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2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2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29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20231"/>
          <a:stretch/>
        </p:blipFill>
        <p:spPr>
          <a:xfrm>
            <a:off x="0" y="0"/>
            <a:ext cx="12192000" cy="6852062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32851"/>
            <a:ext cx="7300001" cy="3119211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0" y="-27296"/>
            <a:ext cx="6492240" cy="2454742"/>
            <a:chOff x="0" y="-27296"/>
            <a:chExt cx="6492240" cy="2454742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8261"/>
              <a:ext cx="6492240" cy="2445707"/>
            </a:xfrm>
            <a:prstGeom prst="rect">
              <a:avLst/>
            </a:prstGeom>
          </p:spPr>
        </p:pic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8" y="-27296"/>
              <a:ext cx="1630682" cy="1224348"/>
            </a:xfrm>
            <a:prstGeom prst="rect">
              <a:avLst/>
            </a:prstGeom>
          </p:spPr>
        </p:pic>
      </p:grp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41445"/>
            <a:ext cx="12192000" cy="2363872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4072198" y="3351421"/>
            <a:ext cx="6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党徽、气质、飘带、人物、天安门、背景、标题均可替换移除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175111" y="3720753"/>
            <a:ext cx="42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更多优秀作品请在稻壳儿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搜索：</a:t>
            </a:r>
            <a:r>
              <a:rPr lang="zh-CN" altLang="en-US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趣你的</a:t>
            </a:r>
            <a:r>
              <a:rPr lang="en-US" altLang="zh-CN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endParaRPr lang="zh-CN" altLang="en-US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/>
          <a:srcRect r="9821" b="16928"/>
          <a:stretch/>
        </p:blipFill>
        <p:spPr>
          <a:xfrm>
            <a:off x="3468716" y="2261448"/>
            <a:ext cx="7566754" cy="9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9444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3503658" y="2377243"/>
            <a:ext cx="601222" cy="762299"/>
          </a:xfrm>
          <a:custGeom>
            <a:avLst/>
            <a:gdLst>
              <a:gd name="T0" fmla="*/ 114 w 136"/>
              <a:gd name="T1" fmla="*/ 63 h 172"/>
              <a:gd name="T2" fmla="*/ 121 w 136"/>
              <a:gd name="T3" fmla="*/ 61 h 172"/>
              <a:gd name="T4" fmla="*/ 135 w 136"/>
              <a:gd name="T5" fmla="*/ 6 h 172"/>
              <a:gd name="T6" fmla="*/ 130 w 136"/>
              <a:gd name="T7" fmla="*/ 2 h 172"/>
              <a:gd name="T8" fmla="*/ 79 w 136"/>
              <a:gd name="T9" fmla="*/ 23 h 172"/>
              <a:gd name="T10" fmla="*/ 77 w 136"/>
              <a:gd name="T11" fmla="*/ 31 h 172"/>
              <a:gd name="T12" fmla="*/ 84 w 136"/>
              <a:gd name="T13" fmla="*/ 37 h 172"/>
              <a:gd name="T14" fmla="*/ 67 w 136"/>
              <a:gd name="T15" fmla="*/ 56 h 172"/>
              <a:gd name="T16" fmla="*/ 0 w 136"/>
              <a:gd name="T17" fmla="*/ 38 h 172"/>
              <a:gd name="T18" fmla="*/ 0 w 136"/>
              <a:gd name="T19" fmla="*/ 172 h 172"/>
              <a:gd name="T20" fmla="*/ 126 w 136"/>
              <a:gd name="T21" fmla="*/ 128 h 172"/>
              <a:gd name="T22" fmla="*/ 92 w 136"/>
              <a:gd name="T23" fmla="*/ 75 h 172"/>
              <a:gd name="T24" fmla="*/ 107 w 136"/>
              <a:gd name="T25" fmla="*/ 57 h 172"/>
              <a:gd name="T26" fmla="*/ 114 w 136"/>
              <a:gd name="T27" fmla="*/ 6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6" h="172">
                <a:moveTo>
                  <a:pt x="114" y="63"/>
                </a:moveTo>
                <a:cubicBezTo>
                  <a:pt x="117" y="66"/>
                  <a:pt x="120" y="65"/>
                  <a:pt x="121" y="61"/>
                </a:cubicBezTo>
                <a:cubicBezTo>
                  <a:pt x="135" y="6"/>
                  <a:pt x="135" y="6"/>
                  <a:pt x="135" y="6"/>
                </a:cubicBezTo>
                <a:cubicBezTo>
                  <a:pt x="136" y="2"/>
                  <a:pt x="134" y="0"/>
                  <a:pt x="130" y="2"/>
                </a:cubicBezTo>
                <a:cubicBezTo>
                  <a:pt x="79" y="23"/>
                  <a:pt x="79" y="23"/>
                  <a:pt x="79" y="23"/>
                </a:cubicBezTo>
                <a:cubicBezTo>
                  <a:pt x="75" y="25"/>
                  <a:pt x="74" y="28"/>
                  <a:pt x="77" y="31"/>
                </a:cubicBezTo>
                <a:cubicBezTo>
                  <a:pt x="84" y="37"/>
                  <a:pt x="84" y="37"/>
                  <a:pt x="84" y="37"/>
                </a:cubicBezTo>
                <a:cubicBezTo>
                  <a:pt x="67" y="56"/>
                  <a:pt x="67" y="56"/>
                  <a:pt x="67" y="56"/>
                </a:cubicBezTo>
                <a:cubicBezTo>
                  <a:pt x="47" y="45"/>
                  <a:pt x="25" y="38"/>
                  <a:pt x="0" y="38"/>
                </a:cubicBezTo>
                <a:cubicBezTo>
                  <a:pt x="0" y="172"/>
                  <a:pt x="0" y="172"/>
                  <a:pt x="0" y="172"/>
                </a:cubicBezTo>
                <a:cubicBezTo>
                  <a:pt x="126" y="128"/>
                  <a:pt x="126" y="128"/>
                  <a:pt x="126" y="128"/>
                </a:cubicBezTo>
                <a:cubicBezTo>
                  <a:pt x="119" y="107"/>
                  <a:pt x="107" y="89"/>
                  <a:pt x="92" y="75"/>
                </a:cubicBezTo>
                <a:cubicBezTo>
                  <a:pt x="107" y="57"/>
                  <a:pt x="107" y="57"/>
                  <a:pt x="107" y="57"/>
                </a:cubicBezTo>
                <a:lnTo>
                  <a:pt x="114" y="63"/>
                </a:ln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569046" y="2564540"/>
            <a:ext cx="872803" cy="910263"/>
          </a:xfrm>
          <a:custGeom>
            <a:avLst/>
            <a:gdLst>
              <a:gd name="T0" fmla="*/ 197 w 197"/>
              <a:gd name="T1" fmla="*/ 0 h 206"/>
              <a:gd name="T2" fmla="*/ 86 w 197"/>
              <a:gd name="T3" fmla="*/ 59 h 206"/>
              <a:gd name="T4" fmla="*/ 60 w 197"/>
              <a:gd name="T5" fmla="*/ 42 h 206"/>
              <a:gd name="T6" fmla="*/ 64 w 197"/>
              <a:gd name="T7" fmla="*/ 34 h 206"/>
              <a:gd name="T8" fmla="*/ 61 w 197"/>
              <a:gd name="T9" fmla="*/ 27 h 206"/>
              <a:gd name="T10" fmla="*/ 5 w 197"/>
              <a:gd name="T11" fmla="*/ 22 h 206"/>
              <a:gd name="T12" fmla="*/ 2 w 197"/>
              <a:gd name="T13" fmla="*/ 27 h 206"/>
              <a:gd name="T14" fmla="*/ 31 w 197"/>
              <a:gd name="T15" fmla="*/ 76 h 206"/>
              <a:gd name="T16" fmla="*/ 39 w 197"/>
              <a:gd name="T17" fmla="*/ 76 h 206"/>
              <a:gd name="T18" fmla="*/ 43 w 197"/>
              <a:gd name="T19" fmla="*/ 68 h 206"/>
              <a:gd name="T20" fmla="*/ 72 w 197"/>
              <a:gd name="T21" fmla="*/ 86 h 206"/>
              <a:gd name="T22" fmla="*/ 63 w 197"/>
              <a:gd name="T23" fmla="*/ 134 h 206"/>
              <a:gd name="T24" fmla="*/ 85 w 197"/>
              <a:gd name="T25" fmla="*/ 206 h 206"/>
              <a:gd name="T26" fmla="*/ 84 w 197"/>
              <a:gd name="T27" fmla="*/ 204 h 206"/>
              <a:gd name="T28" fmla="*/ 197 w 197"/>
              <a:gd name="T29" fmla="*/ 134 h 206"/>
              <a:gd name="T30" fmla="*/ 197 w 197"/>
              <a:gd name="T31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7" h="206">
                <a:moveTo>
                  <a:pt x="197" y="0"/>
                </a:moveTo>
                <a:cubicBezTo>
                  <a:pt x="151" y="0"/>
                  <a:pt x="110" y="23"/>
                  <a:pt x="86" y="59"/>
                </a:cubicBezTo>
                <a:cubicBezTo>
                  <a:pt x="60" y="42"/>
                  <a:pt x="60" y="42"/>
                  <a:pt x="60" y="42"/>
                </a:cubicBezTo>
                <a:cubicBezTo>
                  <a:pt x="64" y="34"/>
                  <a:pt x="64" y="34"/>
                  <a:pt x="64" y="34"/>
                </a:cubicBezTo>
                <a:cubicBezTo>
                  <a:pt x="66" y="31"/>
                  <a:pt x="65" y="28"/>
                  <a:pt x="61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1" y="22"/>
                  <a:pt x="0" y="24"/>
                  <a:pt x="2" y="27"/>
                </a:cubicBezTo>
                <a:cubicBezTo>
                  <a:pt x="31" y="76"/>
                  <a:pt x="31" y="76"/>
                  <a:pt x="31" y="76"/>
                </a:cubicBezTo>
                <a:cubicBezTo>
                  <a:pt x="33" y="79"/>
                  <a:pt x="37" y="79"/>
                  <a:pt x="39" y="76"/>
                </a:cubicBezTo>
                <a:cubicBezTo>
                  <a:pt x="43" y="68"/>
                  <a:pt x="43" y="68"/>
                  <a:pt x="43" y="68"/>
                </a:cubicBezTo>
                <a:cubicBezTo>
                  <a:pt x="72" y="86"/>
                  <a:pt x="72" y="86"/>
                  <a:pt x="72" y="86"/>
                </a:cubicBezTo>
                <a:cubicBezTo>
                  <a:pt x="67" y="101"/>
                  <a:pt x="63" y="117"/>
                  <a:pt x="63" y="134"/>
                </a:cubicBezTo>
                <a:cubicBezTo>
                  <a:pt x="63" y="160"/>
                  <a:pt x="71" y="185"/>
                  <a:pt x="85" y="206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197" y="134"/>
                  <a:pt x="197" y="134"/>
                  <a:pt x="197" y="134"/>
                </a:cubicBezTo>
                <a:lnTo>
                  <a:pt x="197" y="0"/>
                </a:lnTo>
                <a:close/>
              </a:path>
            </a:pathLst>
          </a:custGeom>
          <a:solidFill>
            <a:srgbClr val="77040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529879" y="2993449"/>
            <a:ext cx="981436" cy="442021"/>
          </a:xfrm>
          <a:custGeom>
            <a:avLst/>
            <a:gdLst>
              <a:gd name="T0" fmla="*/ 218 w 222"/>
              <a:gd name="T1" fmla="*/ 47 h 100"/>
              <a:gd name="T2" fmla="*/ 168 w 222"/>
              <a:gd name="T3" fmla="*/ 21 h 100"/>
              <a:gd name="T4" fmla="*/ 162 w 222"/>
              <a:gd name="T5" fmla="*/ 25 h 100"/>
              <a:gd name="T6" fmla="*/ 162 w 222"/>
              <a:gd name="T7" fmla="*/ 34 h 100"/>
              <a:gd name="T8" fmla="*/ 133 w 222"/>
              <a:gd name="T9" fmla="*/ 34 h 100"/>
              <a:gd name="T10" fmla="*/ 126 w 222"/>
              <a:gd name="T11" fmla="*/ 0 h 100"/>
              <a:gd name="T12" fmla="*/ 0 w 222"/>
              <a:gd name="T13" fmla="*/ 44 h 100"/>
              <a:gd name="T14" fmla="*/ 121 w 222"/>
              <a:gd name="T15" fmla="*/ 100 h 100"/>
              <a:gd name="T16" fmla="*/ 131 w 222"/>
              <a:gd name="T17" fmla="*/ 64 h 100"/>
              <a:gd name="T18" fmla="*/ 161 w 222"/>
              <a:gd name="T19" fmla="*/ 65 h 100"/>
              <a:gd name="T20" fmla="*/ 161 w 222"/>
              <a:gd name="T21" fmla="*/ 74 h 100"/>
              <a:gd name="T22" fmla="*/ 167 w 222"/>
              <a:gd name="T23" fmla="*/ 78 h 100"/>
              <a:gd name="T24" fmla="*/ 218 w 222"/>
              <a:gd name="T25" fmla="*/ 54 h 100"/>
              <a:gd name="T26" fmla="*/ 218 w 222"/>
              <a:gd name="T27" fmla="*/ 4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2" h="100">
                <a:moveTo>
                  <a:pt x="218" y="47"/>
                </a:moveTo>
                <a:cubicBezTo>
                  <a:pt x="168" y="21"/>
                  <a:pt x="168" y="21"/>
                  <a:pt x="168" y="21"/>
                </a:cubicBezTo>
                <a:cubicBezTo>
                  <a:pt x="165" y="20"/>
                  <a:pt x="162" y="21"/>
                  <a:pt x="162" y="25"/>
                </a:cubicBezTo>
                <a:cubicBezTo>
                  <a:pt x="162" y="34"/>
                  <a:pt x="162" y="34"/>
                  <a:pt x="162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2" y="22"/>
                  <a:pt x="129" y="11"/>
                  <a:pt x="126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26" y="89"/>
                  <a:pt x="129" y="77"/>
                  <a:pt x="131" y="64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1" y="74"/>
                  <a:pt x="161" y="74"/>
                  <a:pt x="161" y="74"/>
                </a:cubicBezTo>
                <a:cubicBezTo>
                  <a:pt x="161" y="78"/>
                  <a:pt x="163" y="80"/>
                  <a:pt x="167" y="78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22" y="52"/>
                  <a:pt x="222" y="49"/>
                  <a:pt x="218" y="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513022" y="3218206"/>
            <a:ext cx="533795" cy="837218"/>
          </a:xfrm>
          <a:custGeom>
            <a:avLst/>
            <a:gdLst>
              <a:gd name="T0" fmla="*/ 114 w 121"/>
              <a:gd name="T1" fmla="*/ 128 h 189"/>
              <a:gd name="T2" fmla="*/ 107 w 121"/>
              <a:gd name="T3" fmla="*/ 125 h 189"/>
              <a:gd name="T4" fmla="*/ 100 w 121"/>
              <a:gd name="T5" fmla="*/ 130 h 189"/>
              <a:gd name="T6" fmla="*/ 83 w 121"/>
              <a:gd name="T7" fmla="*/ 104 h 189"/>
              <a:gd name="T8" fmla="*/ 121 w 121"/>
              <a:gd name="T9" fmla="*/ 55 h 189"/>
              <a:gd name="T10" fmla="*/ 0 w 121"/>
              <a:gd name="T11" fmla="*/ 0 h 189"/>
              <a:gd name="T12" fmla="*/ 0 w 121"/>
              <a:gd name="T13" fmla="*/ 133 h 189"/>
              <a:gd name="T14" fmla="*/ 57 w 121"/>
              <a:gd name="T15" fmla="*/ 120 h 189"/>
              <a:gd name="T16" fmla="*/ 74 w 121"/>
              <a:gd name="T17" fmla="*/ 146 h 189"/>
              <a:gd name="T18" fmla="*/ 66 w 121"/>
              <a:gd name="T19" fmla="*/ 151 h 189"/>
              <a:gd name="T20" fmla="*/ 67 w 121"/>
              <a:gd name="T21" fmla="*/ 159 h 189"/>
              <a:gd name="T22" fmla="*/ 116 w 121"/>
              <a:gd name="T23" fmla="*/ 187 h 189"/>
              <a:gd name="T24" fmla="*/ 121 w 121"/>
              <a:gd name="T25" fmla="*/ 184 h 189"/>
              <a:gd name="T26" fmla="*/ 114 w 121"/>
              <a:gd name="T27" fmla="*/ 12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1" h="189">
                <a:moveTo>
                  <a:pt x="114" y="128"/>
                </a:moveTo>
                <a:cubicBezTo>
                  <a:pt x="114" y="124"/>
                  <a:pt x="111" y="123"/>
                  <a:pt x="107" y="125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99" y="91"/>
                  <a:pt x="112" y="74"/>
                  <a:pt x="121" y="55"/>
                </a:cubicBezTo>
                <a:cubicBezTo>
                  <a:pt x="0" y="0"/>
                  <a:pt x="0" y="0"/>
                  <a:pt x="0" y="0"/>
                </a:cubicBezTo>
                <a:cubicBezTo>
                  <a:pt x="0" y="133"/>
                  <a:pt x="0" y="133"/>
                  <a:pt x="0" y="133"/>
                </a:cubicBezTo>
                <a:cubicBezTo>
                  <a:pt x="20" y="133"/>
                  <a:pt x="40" y="128"/>
                  <a:pt x="57" y="120"/>
                </a:cubicBezTo>
                <a:cubicBezTo>
                  <a:pt x="74" y="146"/>
                  <a:pt x="74" y="146"/>
                  <a:pt x="74" y="146"/>
                </a:cubicBezTo>
                <a:cubicBezTo>
                  <a:pt x="66" y="151"/>
                  <a:pt x="66" y="151"/>
                  <a:pt x="66" y="151"/>
                </a:cubicBezTo>
                <a:cubicBezTo>
                  <a:pt x="63" y="154"/>
                  <a:pt x="63" y="157"/>
                  <a:pt x="67" y="159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119" y="189"/>
                  <a:pt x="121" y="188"/>
                  <a:pt x="121" y="184"/>
                </a:cubicBezTo>
                <a:lnTo>
                  <a:pt x="114" y="12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951131" y="3218206"/>
            <a:ext cx="503828" cy="837218"/>
          </a:xfrm>
          <a:custGeom>
            <a:avLst/>
            <a:gdLst>
              <a:gd name="T0" fmla="*/ 114 w 114"/>
              <a:gd name="T1" fmla="*/ 133 h 189"/>
              <a:gd name="T2" fmla="*/ 114 w 114"/>
              <a:gd name="T3" fmla="*/ 0 h 189"/>
              <a:gd name="T4" fmla="*/ 0 w 114"/>
              <a:gd name="T5" fmla="*/ 70 h 189"/>
              <a:gd name="T6" fmla="*/ 37 w 114"/>
              <a:gd name="T7" fmla="*/ 109 h 189"/>
              <a:gd name="T8" fmla="*/ 23 w 114"/>
              <a:gd name="T9" fmla="*/ 130 h 189"/>
              <a:gd name="T10" fmla="*/ 16 w 114"/>
              <a:gd name="T11" fmla="*/ 125 h 189"/>
              <a:gd name="T12" fmla="*/ 9 w 114"/>
              <a:gd name="T13" fmla="*/ 128 h 189"/>
              <a:gd name="T14" fmla="*/ 2 w 114"/>
              <a:gd name="T15" fmla="*/ 184 h 189"/>
              <a:gd name="T16" fmla="*/ 8 w 114"/>
              <a:gd name="T17" fmla="*/ 187 h 189"/>
              <a:gd name="T18" fmla="*/ 56 w 114"/>
              <a:gd name="T19" fmla="*/ 159 h 189"/>
              <a:gd name="T20" fmla="*/ 57 w 114"/>
              <a:gd name="T21" fmla="*/ 151 h 189"/>
              <a:gd name="T22" fmla="*/ 49 w 114"/>
              <a:gd name="T23" fmla="*/ 146 h 189"/>
              <a:gd name="T24" fmla="*/ 64 w 114"/>
              <a:gd name="T25" fmla="*/ 123 h 189"/>
              <a:gd name="T26" fmla="*/ 114 w 114"/>
              <a:gd name="T27" fmla="*/ 133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" h="189">
                <a:moveTo>
                  <a:pt x="114" y="133"/>
                </a:moveTo>
                <a:cubicBezTo>
                  <a:pt x="114" y="0"/>
                  <a:pt x="114" y="0"/>
                  <a:pt x="114" y="0"/>
                </a:cubicBezTo>
                <a:cubicBezTo>
                  <a:pt x="0" y="70"/>
                  <a:pt x="0" y="70"/>
                  <a:pt x="0" y="70"/>
                </a:cubicBezTo>
                <a:cubicBezTo>
                  <a:pt x="10" y="85"/>
                  <a:pt x="22" y="98"/>
                  <a:pt x="37" y="109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12" y="123"/>
                  <a:pt x="9" y="124"/>
                  <a:pt x="9" y="128"/>
                </a:cubicBezTo>
                <a:cubicBezTo>
                  <a:pt x="2" y="184"/>
                  <a:pt x="2" y="184"/>
                  <a:pt x="2" y="184"/>
                </a:cubicBezTo>
                <a:cubicBezTo>
                  <a:pt x="2" y="188"/>
                  <a:pt x="4" y="189"/>
                  <a:pt x="8" y="187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60" y="157"/>
                  <a:pt x="60" y="154"/>
                  <a:pt x="57" y="151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79" y="130"/>
                  <a:pt x="96" y="133"/>
                  <a:pt x="114" y="133"/>
                </a:cubicBezTo>
                <a:close/>
              </a:path>
            </a:pathLst>
          </a:custGeom>
          <a:solidFill>
            <a:srgbClr val="FF9999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51232" y="2564540"/>
            <a:ext cx="445017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331014" y="1038070"/>
            <a:ext cx="4304810" cy="4307828"/>
            <a:chOff x="1207919" y="1688708"/>
            <a:chExt cx="4304810" cy="4307828"/>
          </a:xfrm>
        </p:grpSpPr>
        <p:grpSp>
          <p:nvGrpSpPr>
            <p:cNvPr id="9" name="组合 8"/>
            <p:cNvGrpSpPr/>
            <p:nvPr/>
          </p:nvGrpSpPr>
          <p:grpSpPr>
            <a:xfrm>
              <a:off x="1207919" y="2384500"/>
              <a:ext cx="1176224" cy="1315776"/>
              <a:chOff x="1207919" y="2384500"/>
              <a:chExt cx="1176224" cy="1315776"/>
            </a:xfrm>
          </p:grpSpPr>
          <p:sp>
            <p:nvSpPr>
              <p:cNvPr id="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56616" y="2572749"/>
                <a:ext cx="1127527" cy="1127527"/>
              </a:xfrm>
              <a:custGeom>
                <a:avLst/>
                <a:gdLst>
                  <a:gd name="T0" fmla="*/ 127 w 255"/>
                  <a:gd name="T1" fmla="*/ 0 h 255"/>
                  <a:gd name="T2" fmla="*/ 0 w 255"/>
                  <a:gd name="T3" fmla="*/ 127 h 255"/>
                  <a:gd name="T4" fmla="*/ 127 w 255"/>
                  <a:gd name="T5" fmla="*/ 255 h 255"/>
                  <a:gd name="T6" fmla="*/ 255 w 255"/>
                  <a:gd name="T7" fmla="*/ 127 h 255"/>
                  <a:gd name="T8" fmla="*/ 127 w 255"/>
                  <a:gd name="T9" fmla="*/ 0 h 255"/>
                  <a:gd name="T10" fmla="*/ 127 w 255"/>
                  <a:gd name="T11" fmla="*/ 242 h 255"/>
                  <a:gd name="T12" fmla="*/ 13 w 255"/>
                  <a:gd name="T13" fmla="*/ 127 h 255"/>
                  <a:gd name="T14" fmla="*/ 127 w 255"/>
                  <a:gd name="T15" fmla="*/ 13 h 255"/>
                  <a:gd name="T16" fmla="*/ 242 w 255"/>
                  <a:gd name="T17" fmla="*/ 127 h 255"/>
                  <a:gd name="T18" fmla="*/ 127 w 255"/>
                  <a:gd name="T19" fmla="*/ 24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" h="255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8"/>
                      <a:pt x="57" y="255"/>
                      <a:pt x="127" y="255"/>
                    </a:cubicBezTo>
                    <a:cubicBezTo>
                      <a:pt x="198" y="255"/>
                      <a:pt x="255" y="198"/>
                      <a:pt x="255" y="127"/>
                    </a:cubicBezTo>
                    <a:cubicBezTo>
                      <a:pt x="255" y="57"/>
                      <a:pt x="198" y="0"/>
                      <a:pt x="127" y="0"/>
                    </a:cubicBezTo>
                    <a:close/>
                    <a:moveTo>
                      <a:pt x="127" y="242"/>
                    </a:moveTo>
                    <a:cubicBezTo>
                      <a:pt x="64" y="242"/>
                      <a:pt x="13" y="191"/>
                      <a:pt x="13" y="127"/>
                    </a:cubicBezTo>
                    <a:cubicBezTo>
                      <a:pt x="13" y="64"/>
                      <a:pt x="64" y="13"/>
                      <a:pt x="127" y="13"/>
                    </a:cubicBezTo>
                    <a:cubicBezTo>
                      <a:pt x="191" y="13"/>
                      <a:pt x="242" y="64"/>
                      <a:pt x="242" y="127"/>
                    </a:cubicBezTo>
                    <a:cubicBezTo>
                      <a:pt x="242" y="191"/>
                      <a:pt x="191" y="242"/>
                      <a:pt x="127" y="242"/>
                    </a:cubicBezTo>
                    <a:close/>
                  </a:path>
                </a:pathLst>
              </a:custGeom>
              <a:solidFill>
                <a:srgbClr val="770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07919" y="2400436"/>
                <a:ext cx="477606" cy="460750"/>
              </a:xfrm>
              <a:custGeom>
                <a:avLst/>
                <a:gdLst>
                  <a:gd name="T0" fmla="*/ 32 w 108"/>
                  <a:gd name="T1" fmla="*/ 104 h 104"/>
                  <a:gd name="T2" fmla="*/ 52 w 108"/>
                  <a:gd name="T3" fmla="*/ 80 h 104"/>
                  <a:gd name="T4" fmla="*/ 108 w 108"/>
                  <a:gd name="T5" fmla="*/ 46 h 104"/>
                  <a:gd name="T6" fmla="*/ 54 w 108"/>
                  <a:gd name="T7" fmla="*/ 0 h 104"/>
                  <a:gd name="T8" fmla="*/ 0 w 108"/>
                  <a:gd name="T9" fmla="*/ 54 h 104"/>
                  <a:gd name="T10" fmla="*/ 32 w 108"/>
                  <a:gd name="T11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4">
                    <a:moveTo>
                      <a:pt x="32" y="104"/>
                    </a:moveTo>
                    <a:cubicBezTo>
                      <a:pt x="38" y="96"/>
                      <a:pt x="44" y="87"/>
                      <a:pt x="52" y="80"/>
                    </a:cubicBezTo>
                    <a:cubicBezTo>
                      <a:pt x="67" y="64"/>
                      <a:pt x="87" y="53"/>
                      <a:pt x="108" y="46"/>
                    </a:cubicBezTo>
                    <a:cubicBezTo>
                      <a:pt x="104" y="20"/>
                      <a:pt x="81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77"/>
                      <a:pt x="13" y="96"/>
                      <a:pt x="32" y="104"/>
                    </a:cubicBezTo>
                    <a:close/>
                  </a:path>
                </a:pathLst>
              </a:custGeom>
              <a:solidFill>
                <a:srgbClr val="770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1207919" y="2384500"/>
                <a:ext cx="450764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07011" y="2860051"/>
                <a:ext cx="9978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831947" y="1688708"/>
              <a:ext cx="1322316" cy="1445932"/>
              <a:chOff x="3831947" y="1688708"/>
              <a:chExt cx="1322316" cy="1445932"/>
            </a:xfrm>
          </p:grpSpPr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31947" y="1834800"/>
                <a:ext cx="1305458" cy="1299840"/>
              </a:xfrm>
              <a:custGeom>
                <a:avLst/>
                <a:gdLst>
                  <a:gd name="T0" fmla="*/ 148 w 295"/>
                  <a:gd name="T1" fmla="*/ 0 h 294"/>
                  <a:gd name="T2" fmla="*/ 0 w 295"/>
                  <a:gd name="T3" fmla="*/ 147 h 294"/>
                  <a:gd name="T4" fmla="*/ 148 w 295"/>
                  <a:gd name="T5" fmla="*/ 294 h 294"/>
                  <a:gd name="T6" fmla="*/ 295 w 295"/>
                  <a:gd name="T7" fmla="*/ 147 h 294"/>
                  <a:gd name="T8" fmla="*/ 148 w 295"/>
                  <a:gd name="T9" fmla="*/ 0 h 294"/>
                  <a:gd name="T10" fmla="*/ 148 w 295"/>
                  <a:gd name="T11" fmla="*/ 280 h 294"/>
                  <a:gd name="T12" fmla="*/ 15 w 295"/>
                  <a:gd name="T13" fmla="*/ 147 h 294"/>
                  <a:gd name="T14" fmla="*/ 148 w 295"/>
                  <a:gd name="T15" fmla="*/ 14 h 294"/>
                  <a:gd name="T16" fmla="*/ 280 w 295"/>
                  <a:gd name="T17" fmla="*/ 147 h 294"/>
                  <a:gd name="T18" fmla="*/ 148 w 295"/>
                  <a:gd name="T19" fmla="*/ 28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5" h="294"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8"/>
                      <a:pt x="66" y="294"/>
                      <a:pt x="148" y="294"/>
                    </a:cubicBezTo>
                    <a:cubicBezTo>
                      <a:pt x="229" y="294"/>
                      <a:pt x="295" y="228"/>
                      <a:pt x="295" y="147"/>
                    </a:cubicBezTo>
                    <a:cubicBezTo>
                      <a:pt x="295" y="66"/>
                      <a:pt x="229" y="0"/>
                      <a:pt x="148" y="0"/>
                    </a:cubicBezTo>
                    <a:close/>
                    <a:moveTo>
                      <a:pt x="148" y="280"/>
                    </a:moveTo>
                    <a:cubicBezTo>
                      <a:pt x="74" y="280"/>
                      <a:pt x="15" y="220"/>
                      <a:pt x="15" y="147"/>
                    </a:cubicBezTo>
                    <a:cubicBezTo>
                      <a:pt x="15" y="74"/>
                      <a:pt x="74" y="14"/>
                      <a:pt x="148" y="14"/>
                    </a:cubicBezTo>
                    <a:cubicBezTo>
                      <a:pt x="221" y="14"/>
                      <a:pt x="280" y="74"/>
                      <a:pt x="280" y="147"/>
                    </a:cubicBezTo>
                    <a:cubicBezTo>
                      <a:pt x="280" y="220"/>
                      <a:pt x="221" y="280"/>
                      <a:pt x="148" y="280"/>
                    </a:cubicBezTo>
                    <a:close/>
                  </a:path>
                </a:pathLst>
              </a:custGeom>
              <a:solidFill>
                <a:srgbClr val="D61318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6657" y="1688708"/>
                <a:ext cx="477606" cy="458878"/>
              </a:xfrm>
              <a:custGeom>
                <a:avLst/>
                <a:gdLst>
                  <a:gd name="T0" fmla="*/ 75 w 108"/>
                  <a:gd name="T1" fmla="*/ 104 h 104"/>
                  <a:gd name="T2" fmla="*/ 56 w 108"/>
                  <a:gd name="T3" fmla="*/ 80 h 104"/>
                  <a:gd name="T4" fmla="*/ 0 w 108"/>
                  <a:gd name="T5" fmla="*/ 46 h 104"/>
                  <a:gd name="T6" fmla="*/ 54 w 108"/>
                  <a:gd name="T7" fmla="*/ 0 h 104"/>
                  <a:gd name="T8" fmla="*/ 108 w 108"/>
                  <a:gd name="T9" fmla="*/ 54 h 104"/>
                  <a:gd name="T10" fmla="*/ 75 w 108"/>
                  <a:gd name="T11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4">
                    <a:moveTo>
                      <a:pt x="75" y="104"/>
                    </a:moveTo>
                    <a:cubicBezTo>
                      <a:pt x="70" y="95"/>
                      <a:pt x="63" y="87"/>
                      <a:pt x="56" y="80"/>
                    </a:cubicBezTo>
                    <a:cubicBezTo>
                      <a:pt x="40" y="64"/>
                      <a:pt x="21" y="52"/>
                      <a:pt x="0" y="46"/>
                    </a:cubicBezTo>
                    <a:cubicBezTo>
                      <a:pt x="4" y="20"/>
                      <a:pt x="26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76"/>
                      <a:pt x="94" y="95"/>
                      <a:pt x="75" y="104"/>
                    </a:cubicBezTo>
                    <a:close/>
                  </a:path>
                </a:pathLst>
              </a:custGeom>
              <a:solidFill>
                <a:srgbClr val="D61318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4734518" y="1689186"/>
                <a:ext cx="385042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81785" y="2183517"/>
                <a:ext cx="997874" cy="584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575516" y="3307994"/>
              <a:ext cx="937213" cy="1044077"/>
              <a:chOff x="4575516" y="3307994"/>
              <a:chExt cx="937213" cy="1044077"/>
            </a:xfrm>
          </p:grpSpPr>
          <p:sp>
            <p:nvSpPr>
              <p:cNvPr id="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75516" y="3458664"/>
                <a:ext cx="893405" cy="893407"/>
              </a:xfrm>
              <a:custGeom>
                <a:avLst/>
                <a:gdLst>
                  <a:gd name="T0" fmla="*/ 101 w 202"/>
                  <a:gd name="T1" fmla="*/ 0 h 202"/>
                  <a:gd name="T2" fmla="*/ 0 w 202"/>
                  <a:gd name="T3" fmla="*/ 101 h 202"/>
                  <a:gd name="T4" fmla="*/ 101 w 202"/>
                  <a:gd name="T5" fmla="*/ 202 h 202"/>
                  <a:gd name="T6" fmla="*/ 202 w 202"/>
                  <a:gd name="T7" fmla="*/ 101 h 202"/>
                  <a:gd name="T8" fmla="*/ 101 w 202"/>
                  <a:gd name="T9" fmla="*/ 0 h 202"/>
                  <a:gd name="T10" fmla="*/ 101 w 202"/>
                  <a:gd name="T11" fmla="*/ 192 h 202"/>
                  <a:gd name="T12" fmla="*/ 10 w 202"/>
                  <a:gd name="T13" fmla="*/ 101 h 202"/>
                  <a:gd name="T14" fmla="*/ 101 w 202"/>
                  <a:gd name="T15" fmla="*/ 10 h 202"/>
                  <a:gd name="T16" fmla="*/ 192 w 202"/>
                  <a:gd name="T17" fmla="*/ 101 h 202"/>
                  <a:gd name="T18" fmla="*/ 101 w 202"/>
                  <a:gd name="T19" fmla="*/ 19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5"/>
                      <a:pt x="157" y="0"/>
                      <a:pt x="101" y="0"/>
                    </a:cubicBezTo>
                    <a:close/>
                    <a:moveTo>
                      <a:pt x="101" y="192"/>
                    </a:moveTo>
                    <a:cubicBezTo>
                      <a:pt x="51" y="192"/>
                      <a:pt x="10" y="151"/>
                      <a:pt x="10" y="101"/>
                    </a:cubicBezTo>
                    <a:cubicBezTo>
                      <a:pt x="10" y="51"/>
                      <a:pt x="51" y="10"/>
                      <a:pt x="101" y="10"/>
                    </a:cubicBezTo>
                    <a:cubicBezTo>
                      <a:pt x="151" y="10"/>
                      <a:pt x="192" y="51"/>
                      <a:pt x="192" y="101"/>
                    </a:cubicBezTo>
                    <a:cubicBezTo>
                      <a:pt x="192" y="151"/>
                      <a:pt x="151" y="192"/>
                      <a:pt x="101" y="192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8042" y="3325683"/>
                <a:ext cx="367102" cy="353992"/>
              </a:xfrm>
              <a:custGeom>
                <a:avLst/>
                <a:gdLst>
                  <a:gd name="T0" fmla="*/ 58 w 83"/>
                  <a:gd name="T1" fmla="*/ 80 h 80"/>
                  <a:gd name="T2" fmla="*/ 43 w 83"/>
                  <a:gd name="T3" fmla="*/ 62 h 80"/>
                  <a:gd name="T4" fmla="*/ 0 w 83"/>
                  <a:gd name="T5" fmla="*/ 35 h 80"/>
                  <a:gd name="T6" fmla="*/ 42 w 83"/>
                  <a:gd name="T7" fmla="*/ 0 h 80"/>
                  <a:gd name="T8" fmla="*/ 83 w 83"/>
                  <a:gd name="T9" fmla="*/ 42 h 80"/>
                  <a:gd name="T10" fmla="*/ 58 w 83"/>
                  <a:gd name="T1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80">
                    <a:moveTo>
                      <a:pt x="58" y="80"/>
                    </a:moveTo>
                    <a:cubicBezTo>
                      <a:pt x="54" y="73"/>
                      <a:pt x="49" y="67"/>
                      <a:pt x="43" y="62"/>
                    </a:cubicBezTo>
                    <a:cubicBezTo>
                      <a:pt x="31" y="49"/>
                      <a:pt x="16" y="40"/>
                      <a:pt x="0" y="35"/>
                    </a:cubicBezTo>
                    <a:cubicBezTo>
                      <a:pt x="3" y="15"/>
                      <a:pt x="21" y="0"/>
                      <a:pt x="42" y="0"/>
                    </a:cubicBezTo>
                    <a:cubicBezTo>
                      <a:pt x="65" y="0"/>
                      <a:pt x="83" y="18"/>
                      <a:pt x="83" y="42"/>
                    </a:cubicBezTo>
                    <a:cubicBezTo>
                      <a:pt x="83" y="59"/>
                      <a:pt x="73" y="74"/>
                      <a:pt x="58" y="80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5138122" y="3307994"/>
                <a:ext cx="3746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89047" y="3651151"/>
                <a:ext cx="86189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680237" y="4440100"/>
              <a:ext cx="1328974" cy="1477771"/>
              <a:chOff x="3680237" y="4440100"/>
              <a:chExt cx="1328974" cy="1477771"/>
            </a:xfrm>
          </p:grpSpPr>
          <p:sp>
            <p:nvSpPr>
              <p:cNvPr id="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80237" y="4599301"/>
                <a:ext cx="1324188" cy="1318570"/>
              </a:xfrm>
              <a:custGeom>
                <a:avLst/>
                <a:gdLst>
                  <a:gd name="T0" fmla="*/ 149 w 299"/>
                  <a:gd name="T1" fmla="*/ 0 h 298"/>
                  <a:gd name="T2" fmla="*/ 0 w 299"/>
                  <a:gd name="T3" fmla="*/ 149 h 298"/>
                  <a:gd name="T4" fmla="*/ 149 w 299"/>
                  <a:gd name="T5" fmla="*/ 298 h 298"/>
                  <a:gd name="T6" fmla="*/ 299 w 299"/>
                  <a:gd name="T7" fmla="*/ 149 h 298"/>
                  <a:gd name="T8" fmla="*/ 149 w 299"/>
                  <a:gd name="T9" fmla="*/ 0 h 298"/>
                  <a:gd name="T10" fmla="*/ 149 w 299"/>
                  <a:gd name="T11" fmla="*/ 284 h 298"/>
                  <a:gd name="T12" fmla="*/ 15 w 299"/>
                  <a:gd name="T13" fmla="*/ 149 h 298"/>
                  <a:gd name="T14" fmla="*/ 149 w 299"/>
                  <a:gd name="T15" fmla="*/ 15 h 298"/>
                  <a:gd name="T16" fmla="*/ 284 w 299"/>
                  <a:gd name="T17" fmla="*/ 149 h 298"/>
                  <a:gd name="T18" fmla="*/ 149 w 299"/>
                  <a:gd name="T19" fmla="*/ 28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9" h="298">
                    <a:moveTo>
                      <a:pt x="149" y="0"/>
                    </a:moveTo>
                    <a:cubicBezTo>
                      <a:pt x="67" y="0"/>
                      <a:pt x="0" y="67"/>
                      <a:pt x="0" y="149"/>
                    </a:cubicBezTo>
                    <a:cubicBezTo>
                      <a:pt x="0" y="232"/>
                      <a:pt x="67" y="298"/>
                      <a:pt x="149" y="298"/>
                    </a:cubicBezTo>
                    <a:cubicBezTo>
                      <a:pt x="232" y="298"/>
                      <a:pt x="299" y="232"/>
                      <a:pt x="299" y="149"/>
                    </a:cubicBezTo>
                    <a:cubicBezTo>
                      <a:pt x="299" y="67"/>
                      <a:pt x="232" y="0"/>
                      <a:pt x="149" y="0"/>
                    </a:cubicBezTo>
                    <a:close/>
                    <a:moveTo>
                      <a:pt x="149" y="284"/>
                    </a:moveTo>
                    <a:cubicBezTo>
                      <a:pt x="75" y="284"/>
                      <a:pt x="15" y="223"/>
                      <a:pt x="15" y="149"/>
                    </a:cubicBezTo>
                    <a:cubicBezTo>
                      <a:pt x="15" y="75"/>
                      <a:pt x="75" y="15"/>
                      <a:pt x="149" y="15"/>
                    </a:cubicBezTo>
                    <a:cubicBezTo>
                      <a:pt x="223" y="15"/>
                      <a:pt x="284" y="75"/>
                      <a:pt x="284" y="149"/>
                    </a:cubicBezTo>
                    <a:cubicBezTo>
                      <a:pt x="284" y="223"/>
                      <a:pt x="223" y="284"/>
                      <a:pt x="149" y="28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26819" y="4440100"/>
                <a:ext cx="477606" cy="464496"/>
              </a:xfrm>
              <a:custGeom>
                <a:avLst/>
                <a:gdLst>
                  <a:gd name="T0" fmla="*/ 75 w 108"/>
                  <a:gd name="T1" fmla="*/ 105 h 105"/>
                  <a:gd name="T2" fmla="*/ 55 w 108"/>
                  <a:gd name="T3" fmla="*/ 81 h 105"/>
                  <a:gd name="T4" fmla="*/ 0 w 108"/>
                  <a:gd name="T5" fmla="*/ 46 h 105"/>
                  <a:gd name="T6" fmla="*/ 53 w 108"/>
                  <a:gd name="T7" fmla="*/ 0 h 105"/>
                  <a:gd name="T8" fmla="*/ 108 w 108"/>
                  <a:gd name="T9" fmla="*/ 55 h 105"/>
                  <a:gd name="T10" fmla="*/ 75 w 108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5">
                    <a:moveTo>
                      <a:pt x="75" y="105"/>
                    </a:moveTo>
                    <a:cubicBezTo>
                      <a:pt x="69" y="96"/>
                      <a:pt x="63" y="88"/>
                      <a:pt x="55" y="81"/>
                    </a:cubicBezTo>
                    <a:cubicBezTo>
                      <a:pt x="40" y="65"/>
                      <a:pt x="20" y="53"/>
                      <a:pt x="0" y="46"/>
                    </a:cubicBezTo>
                    <a:cubicBezTo>
                      <a:pt x="4" y="20"/>
                      <a:pt x="26" y="0"/>
                      <a:pt x="53" y="0"/>
                    </a:cubicBezTo>
                    <a:cubicBezTo>
                      <a:pt x="83" y="0"/>
                      <a:pt x="108" y="25"/>
                      <a:pt x="108" y="55"/>
                    </a:cubicBezTo>
                    <a:cubicBezTo>
                      <a:pt x="108" y="77"/>
                      <a:pt x="94" y="96"/>
                      <a:pt x="75" y="105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614744" y="4475270"/>
                <a:ext cx="39446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51007" y="4967046"/>
                <a:ext cx="95488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779174" y="4524383"/>
              <a:ext cx="1344791" cy="1472153"/>
              <a:chOff x="1779174" y="4524383"/>
              <a:chExt cx="1344791" cy="1472153"/>
            </a:xfrm>
          </p:grpSpPr>
          <p:sp>
            <p:nvSpPr>
              <p:cNvPr id="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779174" y="4651744"/>
                <a:ext cx="1344791" cy="1344792"/>
              </a:xfrm>
              <a:custGeom>
                <a:avLst/>
                <a:gdLst>
                  <a:gd name="T0" fmla="*/ 152 w 304"/>
                  <a:gd name="T1" fmla="*/ 0 h 304"/>
                  <a:gd name="T2" fmla="*/ 0 w 304"/>
                  <a:gd name="T3" fmla="*/ 152 h 304"/>
                  <a:gd name="T4" fmla="*/ 152 w 304"/>
                  <a:gd name="T5" fmla="*/ 304 h 304"/>
                  <a:gd name="T6" fmla="*/ 304 w 304"/>
                  <a:gd name="T7" fmla="*/ 152 h 304"/>
                  <a:gd name="T8" fmla="*/ 152 w 304"/>
                  <a:gd name="T9" fmla="*/ 0 h 304"/>
                  <a:gd name="T10" fmla="*/ 152 w 304"/>
                  <a:gd name="T11" fmla="*/ 289 h 304"/>
                  <a:gd name="T12" fmla="*/ 15 w 304"/>
                  <a:gd name="T13" fmla="*/ 152 h 304"/>
                  <a:gd name="T14" fmla="*/ 152 w 304"/>
                  <a:gd name="T15" fmla="*/ 15 h 304"/>
                  <a:gd name="T16" fmla="*/ 289 w 304"/>
                  <a:gd name="T17" fmla="*/ 152 h 304"/>
                  <a:gd name="T18" fmla="*/ 152 w 304"/>
                  <a:gd name="T19" fmla="*/ 28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4">
                    <a:moveTo>
                      <a:pt x="152" y="0"/>
                    </a:moveTo>
                    <a:cubicBezTo>
                      <a:pt x="68" y="0"/>
                      <a:pt x="0" y="68"/>
                      <a:pt x="0" y="152"/>
                    </a:cubicBezTo>
                    <a:cubicBezTo>
                      <a:pt x="0" y="236"/>
                      <a:pt x="68" y="304"/>
                      <a:pt x="152" y="304"/>
                    </a:cubicBezTo>
                    <a:cubicBezTo>
                      <a:pt x="236" y="304"/>
                      <a:pt x="304" y="236"/>
                      <a:pt x="304" y="152"/>
                    </a:cubicBezTo>
                    <a:cubicBezTo>
                      <a:pt x="304" y="68"/>
                      <a:pt x="236" y="0"/>
                      <a:pt x="152" y="0"/>
                    </a:cubicBezTo>
                    <a:close/>
                    <a:moveTo>
                      <a:pt x="152" y="289"/>
                    </a:moveTo>
                    <a:cubicBezTo>
                      <a:pt x="76" y="289"/>
                      <a:pt x="15" y="228"/>
                      <a:pt x="15" y="152"/>
                    </a:cubicBezTo>
                    <a:cubicBezTo>
                      <a:pt x="15" y="76"/>
                      <a:pt x="76" y="15"/>
                      <a:pt x="152" y="15"/>
                    </a:cubicBezTo>
                    <a:cubicBezTo>
                      <a:pt x="228" y="15"/>
                      <a:pt x="289" y="76"/>
                      <a:pt x="289" y="152"/>
                    </a:cubicBezTo>
                    <a:cubicBezTo>
                      <a:pt x="289" y="228"/>
                      <a:pt x="228" y="289"/>
                      <a:pt x="152" y="289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9174" y="4524383"/>
                <a:ext cx="477606" cy="464496"/>
              </a:xfrm>
              <a:custGeom>
                <a:avLst/>
                <a:gdLst>
                  <a:gd name="T0" fmla="*/ 33 w 108"/>
                  <a:gd name="T1" fmla="*/ 105 h 105"/>
                  <a:gd name="T2" fmla="*/ 52 w 108"/>
                  <a:gd name="T3" fmla="*/ 81 h 105"/>
                  <a:gd name="T4" fmla="*/ 108 w 108"/>
                  <a:gd name="T5" fmla="*/ 46 h 105"/>
                  <a:gd name="T6" fmla="*/ 54 w 108"/>
                  <a:gd name="T7" fmla="*/ 0 h 105"/>
                  <a:gd name="T8" fmla="*/ 0 w 108"/>
                  <a:gd name="T9" fmla="*/ 55 h 105"/>
                  <a:gd name="T10" fmla="*/ 33 w 108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5">
                    <a:moveTo>
                      <a:pt x="33" y="105"/>
                    </a:moveTo>
                    <a:cubicBezTo>
                      <a:pt x="38" y="96"/>
                      <a:pt x="44" y="88"/>
                      <a:pt x="52" y="81"/>
                    </a:cubicBezTo>
                    <a:cubicBezTo>
                      <a:pt x="68" y="65"/>
                      <a:pt x="87" y="53"/>
                      <a:pt x="108" y="46"/>
                    </a:cubicBezTo>
                    <a:cubicBezTo>
                      <a:pt x="104" y="20"/>
                      <a:pt x="81" y="0"/>
                      <a:pt x="54" y="0"/>
                    </a:cubicBezTo>
                    <a:cubicBezTo>
                      <a:pt x="24" y="0"/>
                      <a:pt x="0" y="25"/>
                      <a:pt x="0" y="55"/>
                    </a:cubicBezTo>
                    <a:cubicBezTo>
                      <a:pt x="0" y="77"/>
                      <a:pt x="13" y="96"/>
                      <a:pt x="33" y="105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 txBox="1"/>
              <p:nvPr/>
            </p:nvSpPr>
            <p:spPr>
              <a:xfrm>
                <a:off x="1788000" y="4525566"/>
                <a:ext cx="40427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E.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77789" y="5067199"/>
                <a:ext cx="9514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cxnSp>
        <p:nvCxnSpPr>
          <p:cNvPr id="34" name="出自【趣你的PPT】(微信:qunideppt)：最优质的PPT资源库"/>
          <p:cNvCxnSpPr/>
          <p:nvPr/>
        </p:nvCxnSpPr>
        <p:spPr>
          <a:xfrm>
            <a:off x="6351232" y="2057976"/>
            <a:ext cx="44501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/>
          <p:nvPr/>
        </p:nvCxnSpPr>
        <p:spPr>
          <a:xfrm>
            <a:off x="6351233" y="5309043"/>
            <a:ext cx="44501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6308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875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875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8370829" y="2885976"/>
            <a:ext cx="309634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8"/>
          <a:stretch/>
        </p:blipFill>
        <p:spPr>
          <a:xfrm>
            <a:off x="8400256" y="1248813"/>
            <a:ext cx="2901412" cy="1303253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940143" y="1537787"/>
            <a:ext cx="1365165" cy="3329494"/>
            <a:chOff x="1623613" y="2082922"/>
            <a:chExt cx="1365165" cy="3329494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3600000">
              <a:off x="2290028" y="2725499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800000">
              <a:off x="1623613" y="2082922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7200000">
              <a:off x="2290028" y="4446641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9000000">
              <a:off x="1623613" y="5089218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2631219" y="3620431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/>
          <p:nvPr/>
        </p:nvSpPr>
        <p:spPr>
          <a:xfrm>
            <a:off x="2533155" y="1248813"/>
            <a:ext cx="5030522" cy="5438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35285" y="1225215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D61318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217774" y="2100534"/>
            <a:ext cx="4364266" cy="5438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9903" y="2076936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D61318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526408" y="2952254"/>
            <a:ext cx="4037271" cy="556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28537" y="2928657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D61318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217775" y="3803978"/>
            <a:ext cx="4345904" cy="5556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9903" y="3780379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D61318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551518" y="4655700"/>
            <a:ext cx="5030522" cy="545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53645" y="4632103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D61318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81835" y="1306078"/>
            <a:ext cx="2437424" cy="3815853"/>
            <a:chOff x="-34695" y="1851213"/>
            <a:chExt cx="2437424" cy="3815853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968348" y="3130942"/>
              <a:ext cx="3815853" cy="1256396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6"/>
            <p:cNvGrpSpPr>
              <a:grpSpLocks/>
            </p:cNvGrpSpPr>
            <p:nvPr/>
          </p:nvGrpSpPr>
          <p:grpSpPr bwMode="auto">
            <a:xfrm rot="5400000">
              <a:off x="-151641" y="2547233"/>
              <a:ext cx="2671315" cy="2437424"/>
              <a:chOff x="3107" y="2795"/>
              <a:chExt cx="1089" cy="994"/>
            </a:xfrm>
          </p:grpSpPr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flipV="1">
                <a:off x="3332" y="3607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>
                      <a:alpha val="29999"/>
                    </a:sys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07" y="2795"/>
                <a:ext cx="1089" cy="681"/>
              </a:xfrm>
              <a:custGeom>
                <a:avLst/>
                <a:gdLst>
                  <a:gd name="T0" fmla="*/ 637 w 1862"/>
                  <a:gd name="T1" fmla="*/ 318 h 1164"/>
                  <a:gd name="T2" fmla="*/ 635 w 1862"/>
                  <a:gd name="T3" fmla="*/ 326 h 1164"/>
                  <a:gd name="T4" fmla="*/ 630 w 1862"/>
                  <a:gd name="T5" fmla="*/ 335 h 1164"/>
                  <a:gd name="T6" fmla="*/ 622 w 1862"/>
                  <a:gd name="T7" fmla="*/ 342 h 1164"/>
                  <a:gd name="T8" fmla="*/ 612 w 1862"/>
                  <a:gd name="T9" fmla="*/ 349 h 1164"/>
                  <a:gd name="T10" fmla="*/ 582 w 1862"/>
                  <a:gd name="T11" fmla="*/ 363 h 1164"/>
                  <a:gd name="T12" fmla="*/ 543 w 1862"/>
                  <a:gd name="T13" fmla="*/ 374 h 1164"/>
                  <a:gd name="T14" fmla="*/ 497 w 1862"/>
                  <a:gd name="T15" fmla="*/ 385 h 1164"/>
                  <a:gd name="T16" fmla="*/ 443 w 1862"/>
                  <a:gd name="T17" fmla="*/ 391 h 1164"/>
                  <a:gd name="T18" fmla="*/ 382 w 1862"/>
                  <a:gd name="T19" fmla="*/ 396 h 1164"/>
                  <a:gd name="T20" fmla="*/ 318 w 1862"/>
                  <a:gd name="T21" fmla="*/ 398 h 1164"/>
                  <a:gd name="T22" fmla="*/ 286 w 1862"/>
                  <a:gd name="T23" fmla="*/ 398 h 1164"/>
                  <a:gd name="T24" fmla="*/ 223 w 1862"/>
                  <a:gd name="T25" fmla="*/ 394 h 1164"/>
                  <a:gd name="T26" fmla="*/ 167 w 1862"/>
                  <a:gd name="T27" fmla="*/ 388 h 1164"/>
                  <a:gd name="T28" fmla="*/ 116 w 1862"/>
                  <a:gd name="T29" fmla="*/ 380 h 1164"/>
                  <a:gd name="T30" fmla="*/ 73 w 1862"/>
                  <a:gd name="T31" fmla="*/ 369 h 1164"/>
                  <a:gd name="T32" fmla="*/ 39 w 1862"/>
                  <a:gd name="T33" fmla="*/ 357 h 1164"/>
                  <a:gd name="T34" fmla="*/ 19 w 1862"/>
                  <a:gd name="T35" fmla="*/ 346 h 1164"/>
                  <a:gd name="T36" fmla="*/ 11 w 1862"/>
                  <a:gd name="T37" fmla="*/ 338 h 1164"/>
                  <a:gd name="T38" fmla="*/ 4 w 1862"/>
                  <a:gd name="T39" fmla="*/ 331 h 1164"/>
                  <a:gd name="T40" fmla="*/ 1 w 1862"/>
                  <a:gd name="T41" fmla="*/ 322 h 1164"/>
                  <a:gd name="T42" fmla="*/ 0 w 1862"/>
                  <a:gd name="T43" fmla="*/ 318 h 1164"/>
                  <a:gd name="T44" fmla="*/ 1 w 1862"/>
                  <a:gd name="T45" fmla="*/ 286 h 1164"/>
                  <a:gd name="T46" fmla="*/ 6 w 1862"/>
                  <a:gd name="T47" fmla="*/ 254 h 1164"/>
                  <a:gd name="T48" fmla="*/ 15 w 1862"/>
                  <a:gd name="T49" fmla="*/ 224 h 1164"/>
                  <a:gd name="T50" fmla="*/ 25 w 1862"/>
                  <a:gd name="T51" fmla="*/ 194 h 1164"/>
                  <a:gd name="T52" fmla="*/ 39 w 1862"/>
                  <a:gd name="T53" fmla="*/ 166 h 1164"/>
                  <a:gd name="T54" fmla="*/ 54 w 1862"/>
                  <a:gd name="T55" fmla="*/ 140 h 1164"/>
                  <a:gd name="T56" fmla="*/ 73 w 1862"/>
                  <a:gd name="T57" fmla="*/ 116 h 1164"/>
                  <a:gd name="T58" fmla="*/ 93 w 1862"/>
                  <a:gd name="T59" fmla="*/ 93 h 1164"/>
                  <a:gd name="T60" fmla="*/ 116 w 1862"/>
                  <a:gd name="T61" fmla="*/ 73 h 1164"/>
                  <a:gd name="T62" fmla="*/ 140 w 1862"/>
                  <a:gd name="T63" fmla="*/ 54 h 1164"/>
                  <a:gd name="T64" fmla="*/ 167 w 1862"/>
                  <a:gd name="T65" fmla="*/ 39 h 1164"/>
                  <a:gd name="T66" fmla="*/ 194 w 1862"/>
                  <a:gd name="T67" fmla="*/ 25 h 1164"/>
                  <a:gd name="T68" fmla="*/ 223 w 1862"/>
                  <a:gd name="T69" fmla="*/ 15 h 1164"/>
                  <a:gd name="T70" fmla="*/ 254 w 1862"/>
                  <a:gd name="T71" fmla="*/ 6 h 1164"/>
                  <a:gd name="T72" fmla="*/ 286 w 1862"/>
                  <a:gd name="T73" fmla="*/ 1 h 1164"/>
                  <a:gd name="T74" fmla="*/ 318 w 1862"/>
                  <a:gd name="T75" fmla="*/ 0 h 1164"/>
                  <a:gd name="T76" fmla="*/ 335 w 1862"/>
                  <a:gd name="T77" fmla="*/ 0 h 1164"/>
                  <a:gd name="T78" fmla="*/ 367 w 1862"/>
                  <a:gd name="T79" fmla="*/ 4 h 1164"/>
                  <a:gd name="T80" fmla="*/ 398 w 1862"/>
                  <a:gd name="T81" fmla="*/ 9 h 1164"/>
                  <a:gd name="T82" fmla="*/ 428 w 1862"/>
                  <a:gd name="T83" fmla="*/ 19 h 1164"/>
                  <a:gd name="T84" fmla="*/ 456 w 1862"/>
                  <a:gd name="T85" fmla="*/ 32 h 1164"/>
                  <a:gd name="T86" fmla="*/ 484 w 1862"/>
                  <a:gd name="T87" fmla="*/ 46 h 1164"/>
                  <a:gd name="T88" fmla="*/ 509 w 1862"/>
                  <a:gd name="T89" fmla="*/ 63 h 1164"/>
                  <a:gd name="T90" fmla="*/ 532 w 1862"/>
                  <a:gd name="T91" fmla="*/ 83 h 1164"/>
                  <a:gd name="T92" fmla="*/ 554 w 1862"/>
                  <a:gd name="T93" fmla="*/ 104 h 1164"/>
                  <a:gd name="T94" fmla="*/ 573 w 1862"/>
                  <a:gd name="T95" fmla="*/ 128 h 1164"/>
                  <a:gd name="T96" fmla="*/ 590 w 1862"/>
                  <a:gd name="T97" fmla="*/ 153 h 1164"/>
                  <a:gd name="T98" fmla="*/ 605 w 1862"/>
                  <a:gd name="T99" fmla="*/ 180 h 1164"/>
                  <a:gd name="T100" fmla="*/ 618 w 1862"/>
                  <a:gd name="T101" fmla="*/ 209 h 1164"/>
                  <a:gd name="T102" fmla="*/ 626 w 1862"/>
                  <a:gd name="T103" fmla="*/ 239 h 1164"/>
                  <a:gd name="T104" fmla="*/ 633 w 1862"/>
                  <a:gd name="T105" fmla="*/ 270 h 1164"/>
                  <a:gd name="T106" fmla="*/ 636 w 1862"/>
                  <a:gd name="T107" fmla="*/ 302 h 1164"/>
                  <a:gd name="T108" fmla="*/ 637 w 1862"/>
                  <a:gd name="T109" fmla="*/ 318 h 1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62"/>
                  <a:gd name="T166" fmla="*/ 0 h 1164"/>
                  <a:gd name="T167" fmla="*/ 1862 w 1862"/>
                  <a:gd name="T168" fmla="*/ 1164 h 116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62" h="1164">
                    <a:moveTo>
                      <a:pt x="1862" y="930"/>
                    </a:moveTo>
                    <a:lnTo>
                      <a:pt x="1862" y="930"/>
                    </a:lnTo>
                    <a:lnTo>
                      <a:pt x="1860" y="942"/>
                    </a:lnTo>
                    <a:lnTo>
                      <a:pt x="1856" y="954"/>
                    </a:lnTo>
                    <a:lnTo>
                      <a:pt x="1850" y="966"/>
                    </a:lnTo>
                    <a:lnTo>
                      <a:pt x="1842" y="978"/>
                    </a:lnTo>
                    <a:lnTo>
                      <a:pt x="1832" y="988"/>
                    </a:lnTo>
                    <a:lnTo>
                      <a:pt x="1820" y="1000"/>
                    </a:lnTo>
                    <a:lnTo>
                      <a:pt x="1806" y="1010"/>
                    </a:lnTo>
                    <a:lnTo>
                      <a:pt x="1788" y="1020"/>
                    </a:lnTo>
                    <a:lnTo>
                      <a:pt x="1750" y="1042"/>
                    </a:lnTo>
                    <a:lnTo>
                      <a:pt x="1702" y="1060"/>
                    </a:lnTo>
                    <a:lnTo>
                      <a:pt x="1650" y="1078"/>
                    </a:lnTo>
                    <a:lnTo>
                      <a:pt x="1588" y="1094"/>
                    </a:lnTo>
                    <a:lnTo>
                      <a:pt x="1522" y="1110"/>
                    </a:lnTo>
                    <a:lnTo>
                      <a:pt x="1452" y="1124"/>
                    </a:lnTo>
                    <a:lnTo>
                      <a:pt x="1374" y="1134"/>
                    </a:lnTo>
                    <a:lnTo>
                      <a:pt x="1294" y="1144"/>
                    </a:lnTo>
                    <a:lnTo>
                      <a:pt x="1208" y="1152"/>
                    </a:lnTo>
                    <a:lnTo>
                      <a:pt x="1118" y="1158"/>
                    </a:lnTo>
                    <a:lnTo>
                      <a:pt x="1026" y="1162"/>
                    </a:lnTo>
                    <a:lnTo>
                      <a:pt x="930" y="1164"/>
                    </a:lnTo>
                    <a:lnTo>
                      <a:pt x="836" y="1162"/>
                    </a:lnTo>
                    <a:lnTo>
                      <a:pt x="744" y="1158"/>
                    </a:lnTo>
                    <a:lnTo>
                      <a:pt x="654" y="1152"/>
                    </a:lnTo>
                    <a:lnTo>
                      <a:pt x="568" y="1144"/>
                    </a:lnTo>
                    <a:lnTo>
                      <a:pt x="488" y="1134"/>
                    </a:lnTo>
                    <a:lnTo>
                      <a:pt x="410" y="1124"/>
                    </a:lnTo>
                    <a:lnTo>
                      <a:pt x="338" y="1110"/>
                    </a:lnTo>
                    <a:lnTo>
                      <a:pt x="272" y="1094"/>
                    </a:lnTo>
                    <a:lnTo>
                      <a:pt x="212" y="1078"/>
                    </a:lnTo>
                    <a:lnTo>
                      <a:pt x="158" y="1060"/>
                    </a:lnTo>
                    <a:lnTo>
                      <a:pt x="112" y="1042"/>
                    </a:lnTo>
                    <a:lnTo>
                      <a:pt x="74" y="1020"/>
                    </a:lnTo>
                    <a:lnTo>
                      <a:pt x="56" y="1010"/>
                    </a:lnTo>
                    <a:lnTo>
                      <a:pt x="42" y="1000"/>
                    </a:lnTo>
                    <a:lnTo>
                      <a:pt x="30" y="988"/>
                    </a:lnTo>
                    <a:lnTo>
                      <a:pt x="18" y="978"/>
                    </a:lnTo>
                    <a:lnTo>
                      <a:pt x="10" y="966"/>
                    </a:lnTo>
                    <a:lnTo>
                      <a:pt x="4" y="954"/>
                    </a:lnTo>
                    <a:lnTo>
                      <a:pt x="2" y="942"/>
                    </a:lnTo>
                    <a:lnTo>
                      <a:pt x="0" y="930"/>
                    </a:lnTo>
                    <a:lnTo>
                      <a:pt x="2" y="882"/>
                    </a:lnTo>
                    <a:lnTo>
                      <a:pt x="4" y="836"/>
                    </a:lnTo>
                    <a:lnTo>
                      <a:pt x="10" y="788"/>
                    </a:lnTo>
                    <a:lnTo>
                      <a:pt x="18" y="742"/>
                    </a:lnTo>
                    <a:lnTo>
                      <a:pt x="30" y="698"/>
                    </a:lnTo>
                    <a:lnTo>
                      <a:pt x="42" y="654"/>
                    </a:lnTo>
                    <a:lnTo>
                      <a:pt x="56" y="610"/>
                    </a:lnTo>
                    <a:lnTo>
                      <a:pt x="74" y="568"/>
                    </a:lnTo>
                    <a:lnTo>
                      <a:pt x="92" y="526"/>
                    </a:lnTo>
                    <a:lnTo>
                      <a:pt x="112" y="486"/>
                    </a:lnTo>
                    <a:lnTo>
                      <a:pt x="134" y="448"/>
                    </a:lnTo>
                    <a:lnTo>
                      <a:pt x="158" y="410"/>
                    </a:lnTo>
                    <a:lnTo>
                      <a:pt x="184" y="374"/>
                    </a:lnTo>
                    <a:lnTo>
                      <a:pt x="212" y="338"/>
                    </a:lnTo>
                    <a:lnTo>
                      <a:pt x="242" y="304"/>
                    </a:lnTo>
                    <a:lnTo>
                      <a:pt x="272" y="272"/>
                    </a:lnTo>
                    <a:lnTo>
                      <a:pt x="304" y="242"/>
                    </a:lnTo>
                    <a:lnTo>
                      <a:pt x="338" y="212"/>
                    </a:lnTo>
                    <a:lnTo>
                      <a:pt x="374" y="184"/>
                    </a:lnTo>
                    <a:lnTo>
                      <a:pt x="410" y="158"/>
                    </a:lnTo>
                    <a:lnTo>
                      <a:pt x="448" y="134"/>
                    </a:lnTo>
                    <a:lnTo>
                      <a:pt x="488" y="112"/>
                    </a:lnTo>
                    <a:lnTo>
                      <a:pt x="528" y="92"/>
                    </a:lnTo>
                    <a:lnTo>
                      <a:pt x="568" y="72"/>
                    </a:lnTo>
                    <a:lnTo>
                      <a:pt x="610" y="56"/>
                    </a:lnTo>
                    <a:lnTo>
                      <a:pt x="654" y="42"/>
                    </a:lnTo>
                    <a:lnTo>
                      <a:pt x="698" y="28"/>
                    </a:lnTo>
                    <a:lnTo>
                      <a:pt x="744" y="18"/>
                    </a:lnTo>
                    <a:lnTo>
                      <a:pt x="790" y="10"/>
                    </a:lnTo>
                    <a:lnTo>
                      <a:pt x="836" y="4"/>
                    </a:lnTo>
                    <a:lnTo>
                      <a:pt x="882" y="0"/>
                    </a:lnTo>
                    <a:lnTo>
                      <a:pt x="930" y="0"/>
                    </a:lnTo>
                    <a:lnTo>
                      <a:pt x="978" y="0"/>
                    </a:lnTo>
                    <a:lnTo>
                      <a:pt x="1026" y="4"/>
                    </a:lnTo>
                    <a:lnTo>
                      <a:pt x="1072" y="10"/>
                    </a:lnTo>
                    <a:lnTo>
                      <a:pt x="1118" y="18"/>
                    </a:lnTo>
                    <a:lnTo>
                      <a:pt x="1164" y="28"/>
                    </a:lnTo>
                    <a:lnTo>
                      <a:pt x="1208" y="42"/>
                    </a:lnTo>
                    <a:lnTo>
                      <a:pt x="1250" y="56"/>
                    </a:lnTo>
                    <a:lnTo>
                      <a:pt x="1294" y="72"/>
                    </a:lnTo>
                    <a:lnTo>
                      <a:pt x="1334" y="92"/>
                    </a:lnTo>
                    <a:lnTo>
                      <a:pt x="1374" y="112"/>
                    </a:lnTo>
                    <a:lnTo>
                      <a:pt x="1414" y="134"/>
                    </a:lnTo>
                    <a:lnTo>
                      <a:pt x="1452" y="158"/>
                    </a:lnTo>
                    <a:lnTo>
                      <a:pt x="1488" y="184"/>
                    </a:lnTo>
                    <a:lnTo>
                      <a:pt x="1522" y="212"/>
                    </a:lnTo>
                    <a:lnTo>
                      <a:pt x="1556" y="242"/>
                    </a:lnTo>
                    <a:lnTo>
                      <a:pt x="1588" y="272"/>
                    </a:lnTo>
                    <a:lnTo>
                      <a:pt x="1620" y="304"/>
                    </a:lnTo>
                    <a:lnTo>
                      <a:pt x="1650" y="338"/>
                    </a:lnTo>
                    <a:lnTo>
                      <a:pt x="1676" y="374"/>
                    </a:lnTo>
                    <a:lnTo>
                      <a:pt x="1702" y="410"/>
                    </a:lnTo>
                    <a:lnTo>
                      <a:pt x="1726" y="448"/>
                    </a:lnTo>
                    <a:lnTo>
                      <a:pt x="1750" y="486"/>
                    </a:lnTo>
                    <a:lnTo>
                      <a:pt x="1770" y="526"/>
                    </a:lnTo>
                    <a:lnTo>
                      <a:pt x="1788" y="568"/>
                    </a:lnTo>
                    <a:lnTo>
                      <a:pt x="1806" y="610"/>
                    </a:lnTo>
                    <a:lnTo>
                      <a:pt x="1820" y="654"/>
                    </a:lnTo>
                    <a:lnTo>
                      <a:pt x="1832" y="698"/>
                    </a:lnTo>
                    <a:lnTo>
                      <a:pt x="1842" y="742"/>
                    </a:lnTo>
                    <a:lnTo>
                      <a:pt x="1850" y="788"/>
                    </a:lnTo>
                    <a:lnTo>
                      <a:pt x="1856" y="836"/>
                    </a:lnTo>
                    <a:lnTo>
                      <a:pt x="1860" y="882"/>
                    </a:lnTo>
                    <a:lnTo>
                      <a:pt x="1862" y="930"/>
                    </a:lnTo>
                    <a:close/>
                  </a:path>
                </a:pathLst>
              </a:custGeom>
              <a:solidFill>
                <a:srgbClr val="D613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82" y="2892824"/>
            <a:ext cx="615749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966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2372250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出自【趣你的PPT】(微信:qunideppt)：最优质的PPT资源库"/>
          <p:cNvCxnSpPr/>
          <p:nvPr/>
        </p:nvCxnSpPr>
        <p:spPr>
          <a:xfrm>
            <a:off x="2731970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>
            <a:off x="3100465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3468959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>
            <a:off x="3837453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4214721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4591988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4960482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5337750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5706244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6083512" y="3169399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65872" y="3504689"/>
            <a:ext cx="239713" cy="112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8607" y="3341296"/>
            <a:ext cx="239713" cy="10166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1977943" y="3927541"/>
            <a:ext cx="4112824" cy="846392"/>
          </a:xfrm>
          <a:custGeom>
            <a:avLst/>
            <a:gdLst>
              <a:gd name="T0" fmla="*/ 12265 w 434"/>
              <a:gd name="T1" fmla="*/ 2022 h 89"/>
              <a:gd name="T2" fmla="*/ 11145 w 434"/>
              <a:gd name="T3" fmla="*/ 1799 h 89"/>
              <a:gd name="T4" fmla="*/ 10949 w 434"/>
              <a:gd name="T5" fmla="*/ 1731 h 89"/>
              <a:gd name="T6" fmla="*/ 9801 w 434"/>
              <a:gd name="T7" fmla="*/ 1389 h 89"/>
              <a:gd name="T8" fmla="*/ 8679 w 434"/>
              <a:gd name="T9" fmla="*/ 370 h 89"/>
              <a:gd name="T10" fmla="*/ 8590 w 434"/>
              <a:gd name="T11" fmla="*/ 254 h 89"/>
              <a:gd name="T12" fmla="*/ 7468 w 434"/>
              <a:gd name="T13" fmla="*/ 95 h 89"/>
              <a:gd name="T14" fmla="*/ 7246 w 434"/>
              <a:gd name="T15" fmla="*/ 95 h 89"/>
              <a:gd name="T16" fmla="*/ 6218 w 434"/>
              <a:gd name="T17" fmla="*/ 759 h 89"/>
              <a:gd name="T18" fmla="*/ 6034 w 434"/>
              <a:gd name="T19" fmla="*/ 787 h 89"/>
              <a:gd name="T20" fmla="*/ 4915 w 434"/>
              <a:gd name="T21" fmla="*/ 533 h 89"/>
              <a:gd name="T22" fmla="*/ 3793 w 434"/>
              <a:gd name="T23" fmla="*/ 827 h 89"/>
              <a:gd name="T24" fmla="*/ 3609 w 434"/>
              <a:gd name="T25" fmla="*/ 853 h 89"/>
              <a:gd name="T26" fmla="*/ 2487 w 434"/>
              <a:gd name="T27" fmla="*/ 1107 h 89"/>
              <a:gd name="T28" fmla="*/ 2400 w 434"/>
              <a:gd name="T29" fmla="*/ 1264 h 89"/>
              <a:gd name="T30" fmla="*/ 1278 w 434"/>
              <a:gd name="T31" fmla="*/ 2022 h 89"/>
              <a:gd name="T32" fmla="*/ 1143 w 434"/>
              <a:gd name="T33" fmla="*/ 2119 h 89"/>
              <a:gd name="T34" fmla="*/ 28 w 434"/>
              <a:gd name="T35" fmla="*/ 2809 h 89"/>
              <a:gd name="T36" fmla="*/ 66 w 434"/>
              <a:gd name="T37" fmla="*/ 2809 h 89"/>
              <a:gd name="T38" fmla="*/ 1278 w 434"/>
              <a:gd name="T39" fmla="*/ 2238 h 89"/>
              <a:gd name="T40" fmla="*/ 1372 w 434"/>
              <a:gd name="T41" fmla="*/ 2079 h 89"/>
              <a:gd name="T42" fmla="*/ 2487 w 434"/>
              <a:gd name="T43" fmla="*/ 1332 h 89"/>
              <a:gd name="T44" fmla="*/ 2581 w 434"/>
              <a:gd name="T45" fmla="*/ 1226 h 89"/>
              <a:gd name="T46" fmla="*/ 3703 w 434"/>
              <a:gd name="T47" fmla="*/ 972 h 89"/>
              <a:gd name="T48" fmla="*/ 4820 w 434"/>
              <a:gd name="T49" fmla="*/ 669 h 89"/>
              <a:gd name="T50" fmla="*/ 5047 w 434"/>
              <a:gd name="T51" fmla="*/ 669 h 89"/>
              <a:gd name="T52" fmla="*/ 6164 w 434"/>
              <a:gd name="T53" fmla="*/ 944 h 89"/>
              <a:gd name="T54" fmla="*/ 6259 w 434"/>
              <a:gd name="T55" fmla="*/ 827 h 89"/>
              <a:gd name="T56" fmla="*/ 7380 w 434"/>
              <a:gd name="T57" fmla="*/ 225 h 89"/>
              <a:gd name="T58" fmla="*/ 8495 w 434"/>
              <a:gd name="T59" fmla="*/ 349 h 89"/>
              <a:gd name="T60" fmla="*/ 8590 w 434"/>
              <a:gd name="T61" fmla="*/ 479 h 89"/>
              <a:gd name="T62" fmla="*/ 9712 w 434"/>
              <a:gd name="T63" fmla="*/ 1479 h 89"/>
              <a:gd name="T64" fmla="*/ 9801 w 434"/>
              <a:gd name="T65" fmla="*/ 1612 h 89"/>
              <a:gd name="T66" fmla="*/ 10921 w 434"/>
              <a:gd name="T67" fmla="*/ 1799 h 89"/>
              <a:gd name="T68" fmla="*/ 11010 w 434"/>
              <a:gd name="T69" fmla="*/ 1935 h 89"/>
              <a:gd name="T70" fmla="*/ 12132 w 434"/>
              <a:gd name="T71" fmla="*/ 2148 h 89"/>
              <a:gd name="T72" fmla="*/ 12317 w 434"/>
              <a:gd name="T73" fmla="*/ 2214 h 89"/>
              <a:gd name="T74" fmla="*/ 13436 w 434"/>
              <a:gd name="T75" fmla="*/ 2809 h 89"/>
              <a:gd name="T76" fmla="*/ 13504 w 434"/>
              <a:gd name="T77" fmla="*/ 2693 h 89"/>
              <a:gd name="T78" fmla="*/ 12354 w 434"/>
              <a:gd name="T79" fmla="*/ 2148 h 8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34" h="89">
                <a:moveTo>
                  <a:pt x="397" y="68"/>
                </a:moveTo>
                <a:cubicBezTo>
                  <a:pt x="397" y="66"/>
                  <a:pt x="396" y="64"/>
                  <a:pt x="394" y="64"/>
                </a:cubicBezTo>
                <a:cubicBezTo>
                  <a:pt x="393" y="64"/>
                  <a:pt x="392" y="65"/>
                  <a:pt x="391" y="66"/>
                </a:cubicBezTo>
                <a:cubicBezTo>
                  <a:pt x="358" y="57"/>
                  <a:pt x="358" y="57"/>
                  <a:pt x="358" y="57"/>
                </a:cubicBezTo>
                <a:cubicBezTo>
                  <a:pt x="358" y="55"/>
                  <a:pt x="356" y="54"/>
                  <a:pt x="354" y="54"/>
                </a:cubicBezTo>
                <a:cubicBezTo>
                  <a:pt x="353" y="54"/>
                  <a:pt x="352" y="54"/>
                  <a:pt x="352" y="55"/>
                </a:cubicBezTo>
                <a:cubicBezTo>
                  <a:pt x="319" y="48"/>
                  <a:pt x="319" y="48"/>
                  <a:pt x="319" y="48"/>
                </a:cubicBezTo>
                <a:cubicBezTo>
                  <a:pt x="319" y="46"/>
                  <a:pt x="317" y="44"/>
                  <a:pt x="315" y="44"/>
                </a:cubicBezTo>
                <a:cubicBezTo>
                  <a:pt x="315" y="44"/>
                  <a:pt x="314" y="45"/>
                  <a:pt x="313" y="45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80" y="12"/>
                  <a:pt x="280" y="11"/>
                </a:cubicBezTo>
                <a:cubicBezTo>
                  <a:pt x="280" y="9"/>
                  <a:pt x="278" y="8"/>
                  <a:pt x="276" y="8"/>
                </a:cubicBezTo>
                <a:cubicBezTo>
                  <a:pt x="275" y="8"/>
                  <a:pt x="274" y="8"/>
                  <a:pt x="273" y="9"/>
                </a:cubicBezTo>
                <a:cubicBezTo>
                  <a:pt x="240" y="3"/>
                  <a:pt x="240" y="3"/>
                  <a:pt x="240" y="3"/>
                </a:cubicBezTo>
                <a:cubicBezTo>
                  <a:pt x="240" y="1"/>
                  <a:pt x="239" y="0"/>
                  <a:pt x="237" y="0"/>
                </a:cubicBezTo>
                <a:cubicBezTo>
                  <a:pt x="235" y="0"/>
                  <a:pt x="233" y="1"/>
                  <a:pt x="233" y="3"/>
                </a:cubicBezTo>
                <a:cubicBezTo>
                  <a:pt x="233" y="4"/>
                  <a:pt x="233" y="4"/>
                  <a:pt x="233" y="4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99" y="23"/>
                  <a:pt x="198" y="23"/>
                  <a:pt x="198" y="23"/>
                </a:cubicBezTo>
                <a:cubicBezTo>
                  <a:pt x="196" y="23"/>
                  <a:pt x="195" y="23"/>
                  <a:pt x="194" y="25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8"/>
                  <a:pt x="160" y="17"/>
                  <a:pt x="158" y="17"/>
                </a:cubicBezTo>
                <a:cubicBezTo>
                  <a:pt x="157" y="17"/>
                  <a:pt x="156" y="18"/>
                  <a:pt x="155" y="19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5"/>
                  <a:pt x="120" y="24"/>
                  <a:pt x="119" y="24"/>
                </a:cubicBezTo>
                <a:cubicBezTo>
                  <a:pt x="117" y="24"/>
                  <a:pt x="116" y="25"/>
                  <a:pt x="116" y="27"/>
                </a:cubicBezTo>
                <a:cubicBezTo>
                  <a:pt x="83" y="37"/>
                  <a:pt x="83" y="37"/>
                  <a:pt x="83" y="37"/>
                </a:cubicBezTo>
                <a:cubicBezTo>
                  <a:pt x="82" y="36"/>
                  <a:pt x="81" y="35"/>
                  <a:pt x="80" y="35"/>
                </a:cubicBezTo>
                <a:cubicBezTo>
                  <a:pt x="78" y="35"/>
                  <a:pt x="76" y="37"/>
                  <a:pt x="76" y="39"/>
                </a:cubicBezTo>
                <a:cubicBezTo>
                  <a:pt x="76" y="39"/>
                  <a:pt x="76" y="39"/>
                  <a:pt x="77" y="40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64"/>
                  <a:pt x="41" y="64"/>
                  <a:pt x="41" y="64"/>
                </a:cubicBezTo>
                <a:cubicBezTo>
                  <a:pt x="39" y="64"/>
                  <a:pt x="37" y="65"/>
                  <a:pt x="37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89"/>
                  <a:pt x="1" y="89"/>
                  <a:pt x="1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70"/>
                  <a:pt x="40" y="71"/>
                  <a:pt x="41" y="71"/>
                </a:cubicBezTo>
                <a:cubicBezTo>
                  <a:pt x="43" y="71"/>
                  <a:pt x="44" y="69"/>
                  <a:pt x="44" y="67"/>
                </a:cubicBezTo>
                <a:cubicBezTo>
                  <a:pt x="44" y="67"/>
                  <a:pt x="44" y="66"/>
                  <a:pt x="44" y="66"/>
                </a:cubicBezTo>
                <a:cubicBezTo>
                  <a:pt x="78" y="41"/>
                  <a:pt x="78" y="41"/>
                  <a:pt x="78" y="41"/>
                </a:cubicBezTo>
                <a:cubicBezTo>
                  <a:pt x="78" y="42"/>
                  <a:pt x="79" y="42"/>
                  <a:pt x="80" y="42"/>
                </a:cubicBezTo>
                <a:cubicBezTo>
                  <a:pt x="82" y="42"/>
                  <a:pt x="83" y="41"/>
                  <a:pt x="83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30"/>
                  <a:pt x="118" y="31"/>
                  <a:pt x="119" y="31"/>
                </a:cubicBezTo>
                <a:cubicBezTo>
                  <a:pt x="121" y="31"/>
                  <a:pt x="122" y="30"/>
                  <a:pt x="123" y="28"/>
                </a:cubicBezTo>
                <a:cubicBezTo>
                  <a:pt x="155" y="21"/>
                  <a:pt x="155" y="21"/>
                  <a:pt x="155" y="21"/>
                </a:cubicBezTo>
                <a:cubicBezTo>
                  <a:pt x="155" y="23"/>
                  <a:pt x="157" y="24"/>
                  <a:pt x="158" y="24"/>
                </a:cubicBezTo>
                <a:cubicBezTo>
                  <a:pt x="160" y="24"/>
                  <a:pt x="161" y="23"/>
                  <a:pt x="162" y="21"/>
                </a:cubicBezTo>
                <a:cubicBezTo>
                  <a:pt x="194" y="27"/>
                  <a:pt x="194" y="27"/>
                  <a:pt x="194" y="27"/>
                </a:cubicBezTo>
                <a:cubicBezTo>
                  <a:pt x="194" y="28"/>
                  <a:pt x="196" y="30"/>
                  <a:pt x="198" y="30"/>
                </a:cubicBezTo>
                <a:cubicBezTo>
                  <a:pt x="199" y="30"/>
                  <a:pt x="201" y="28"/>
                  <a:pt x="201" y="26"/>
                </a:cubicBezTo>
                <a:cubicBezTo>
                  <a:pt x="201" y="26"/>
                  <a:pt x="201" y="26"/>
                  <a:pt x="201" y="26"/>
                </a:cubicBezTo>
                <a:cubicBezTo>
                  <a:pt x="234" y="6"/>
                  <a:pt x="234" y="6"/>
                  <a:pt x="234" y="6"/>
                </a:cubicBezTo>
                <a:cubicBezTo>
                  <a:pt x="235" y="7"/>
                  <a:pt x="236" y="7"/>
                  <a:pt x="237" y="7"/>
                </a:cubicBezTo>
                <a:cubicBezTo>
                  <a:pt x="238" y="7"/>
                  <a:pt x="239" y="6"/>
                  <a:pt x="240" y="5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3"/>
                  <a:pt x="274" y="15"/>
                  <a:pt x="276" y="15"/>
                </a:cubicBezTo>
                <a:cubicBezTo>
                  <a:pt x="277" y="15"/>
                  <a:pt x="277" y="15"/>
                  <a:pt x="278" y="14"/>
                </a:cubicBezTo>
                <a:cubicBezTo>
                  <a:pt x="312" y="47"/>
                  <a:pt x="312" y="47"/>
                  <a:pt x="312" y="47"/>
                </a:cubicBezTo>
                <a:cubicBezTo>
                  <a:pt x="312" y="47"/>
                  <a:pt x="312" y="47"/>
                  <a:pt x="312" y="48"/>
                </a:cubicBezTo>
                <a:cubicBezTo>
                  <a:pt x="312" y="50"/>
                  <a:pt x="313" y="51"/>
                  <a:pt x="315" y="51"/>
                </a:cubicBezTo>
                <a:cubicBezTo>
                  <a:pt x="316" y="51"/>
                  <a:pt x="317" y="51"/>
                  <a:pt x="318" y="50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9"/>
                  <a:pt x="353" y="61"/>
                  <a:pt x="354" y="61"/>
                </a:cubicBezTo>
                <a:cubicBezTo>
                  <a:pt x="356" y="61"/>
                  <a:pt x="357" y="60"/>
                  <a:pt x="358" y="59"/>
                </a:cubicBezTo>
                <a:cubicBezTo>
                  <a:pt x="390" y="68"/>
                  <a:pt x="390" y="68"/>
                  <a:pt x="390" y="68"/>
                </a:cubicBezTo>
                <a:cubicBezTo>
                  <a:pt x="390" y="70"/>
                  <a:pt x="392" y="71"/>
                  <a:pt x="394" y="71"/>
                </a:cubicBezTo>
                <a:cubicBezTo>
                  <a:pt x="395" y="71"/>
                  <a:pt x="396" y="71"/>
                  <a:pt x="396" y="70"/>
                </a:cubicBezTo>
                <a:cubicBezTo>
                  <a:pt x="432" y="86"/>
                  <a:pt x="432" y="86"/>
                  <a:pt x="432" y="86"/>
                </a:cubicBezTo>
                <a:cubicBezTo>
                  <a:pt x="432" y="89"/>
                  <a:pt x="432" y="89"/>
                  <a:pt x="432" y="89"/>
                </a:cubicBezTo>
                <a:cubicBezTo>
                  <a:pt x="434" y="89"/>
                  <a:pt x="434" y="89"/>
                  <a:pt x="434" y="89"/>
                </a:cubicBezTo>
                <a:cubicBezTo>
                  <a:pt x="434" y="85"/>
                  <a:pt x="434" y="85"/>
                  <a:pt x="434" y="85"/>
                </a:cubicBezTo>
                <a:cubicBezTo>
                  <a:pt x="397" y="68"/>
                  <a:pt x="397" y="68"/>
                  <a:pt x="397" y="68"/>
                </a:cubicBezTo>
                <a:cubicBezTo>
                  <a:pt x="397" y="68"/>
                  <a:pt x="397" y="68"/>
                  <a:pt x="397" y="6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985967" y="3482282"/>
            <a:ext cx="4120849" cy="1291650"/>
          </a:xfrm>
          <a:custGeom>
            <a:avLst/>
            <a:gdLst>
              <a:gd name="T0" fmla="*/ 13294 w 435"/>
              <a:gd name="T1" fmla="*/ 1660 h 136"/>
              <a:gd name="T2" fmla="*/ 12279 w 435"/>
              <a:gd name="T3" fmla="*/ 2202 h 136"/>
              <a:gd name="T4" fmla="*/ 12145 w 435"/>
              <a:gd name="T5" fmla="*/ 2164 h 136"/>
              <a:gd name="T6" fmla="*/ 11092 w 435"/>
              <a:gd name="T7" fmla="*/ 942 h 136"/>
              <a:gd name="T8" fmla="*/ 10870 w 435"/>
              <a:gd name="T9" fmla="*/ 874 h 136"/>
              <a:gd name="T10" fmla="*/ 9793 w 435"/>
              <a:gd name="T11" fmla="*/ 824 h 136"/>
              <a:gd name="T12" fmla="*/ 8634 w 435"/>
              <a:gd name="T13" fmla="*/ 320 h 136"/>
              <a:gd name="T14" fmla="*/ 8539 w 435"/>
              <a:gd name="T15" fmla="*/ 156 h 136"/>
              <a:gd name="T16" fmla="*/ 7425 w 435"/>
              <a:gd name="T17" fmla="*/ 476 h 136"/>
              <a:gd name="T18" fmla="*/ 7241 w 435"/>
              <a:gd name="T19" fmla="*/ 476 h 136"/>
              <a:gd name="T20" fmla="*/ 6120 w 435"/>
              <a:gd name="T21" fmla="*/ 0 h 136"/>
              <a:gd name="T22" fmla="*/ 6004 w 435"/>
              <a:gd name="T23" fmla="*/ 118 h 136"/>
              <a:gd name="T24" fmla="*/ 4882 w 435"/>
              <a:gd name="T25" fmla="*/ 717 h 136"/>
              <a:gd name="T26" fmla="*/ 3763 w 435"/>
              <a:gd name="T27" fmla="*/ 758 h 136"/>
              <a:gd name="T28" fmla="*/ 3579 w 435"/>
              <a:gd name="T29" fmla="*/ 824 h 136"/>
              <a:gd name="T30" fmla="*/ 2486 w 435"/>
              <a:gd name="T31" fmla="*/ 1911 h 136"/>
              <a:gd name="T32" fmla="*/ 2330 w 435"/>
              <a:gd name="T33" fmla="*/ 2017 h 136"/>
              <a:gd name="T34" fmla="*/ 1303 w 435"/>
              <a:gd name="T35" fmla="*/ 2505 h 136"/>
              <a:gd name="T36" fmla="*/ 1121 w 435"/>
              <a:gd name="T37" fmla="*/ 2612 h 136"/>
              <a:gd name="T38" fmla="*/ 0 w 435"/>
              <a:gd name="T39" fmla="*/ 4153 h 136"/>
              <a:gd name="T40" fmla="*/ 0 w 435"/>
              <a:gd name="T41" fmla="*/ 4271 h 136"/>
              <a:gd name="T42" fmla="*/ 13450 w 435"/>
              <a:gd name="T43" fmla="*/ 4271 h 136"/>
              <a:gd name="T44" fmla="*/ 66 w 435"/>
              <a:gd name="T45" fmla="*/ 4250 h 136"/>
              <a:gd name="T46" fmla="*/ 1183 w 435"/>
              <a:gd name="T47" fmla="*/ 2709 h 136"/>
              <a:gd name="T48" fmla="*/ 1343 w 435"/>
              <a:gd name="T49" fmla="*/ 2612 h 136"/>
              <a:gd name="T50" fmla="*/ 2359 w 435"/>
              <a:gd name="T51" fmla="*/ 2069 h 136"/>
              <a:gd name="T52" fmla="*/ 2552 w 435"/>
              <a:gd name="T53" fmla="*/ 2017 h 136"/>
              <a:gd name="T54" fmla="*/ 3607 w 435"/>
              <a:gd name="T55" fmla="*/ 914 h 136"/>
              <a:gd name="T56" fmla="*/ 3789 w 435"/>
              <a:gd name="T57" fmla="*/ 824 h 136"/>
              <a:gd name="T58" fmla="*/ 4882 w 435"/>
              <a:gd name="T59" fmla="*/ 942 h 136"/>
              <a:gd name="T60" fmla="*/ 5000 w 435"/>
              <a:gd name="T61" fmla="*/ 824 h 136"/>
              <a:gd name="T62" fmla="*/ 6120 w 435"/>
              <a:gd name="T63" fmla="*/ 225 h 136"/>
              <a:gd name="T64" fmla="*/ 7213 w 435"/>
              <a:gd name="T65" fmla="*/ 533 h 136"/>
              <a:gd name="T66" fmla="*/ 7425 w 435"/>
              <a:gd name="T67" fmla="*/ 573 h 136"/>
              <a:gd name="T68" fmla="*/ 8539 w 435"/>
              <a:gd name="T69" fmla="*/ 369 h 136"/>
              <a:gd name="T70" fmla="*/ 9659 w 435"/>
              <a:gd name="T71" fmla="*/ 914 h 136"/>
              <a:gd name="T72" fmla="*/ 9793 w 435"/>
              <a:gd name="T73" fmla="*/ 1037 h 136"/>
              <a:gd name="T74" fmla="*/ 10870 w 435"/>
              <a:gd name="T75" fmla="*/ 942 h 136"/>
              <a:gd name="T76" fmla="*/ 11025 w 435"/>
              <a:gd name="T77" fmla="*/ 1037 h 136"/>
              <a:gd name="T78" fmla="*/ 12078 w 435"/>
              <a:gd name="T79" fmla="*/ 2259 h 136"/>
              <a:gd name="T80" fmla="*/ 12303 w 435"/>
              <a:gd name="T81" fmla="*/ 2259 h 136"/>
              <a:gd name="T82" fmla="*/ 13356 w 435"/>
              <a:gd name="T83" fmla="*/ 1726 h 136"/>
              <a:gd name="T84" fmla="*/ 13516 w 435"/>
              <a:gd name="T85" fmla="*/ 1660 h 1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435" h="136">
                <a:moveTo>
                  <a:pt x="432" y="49"/>
                </a:moveTo>
                <a:cubicBezTo>
                  <a:pt x="430" y="49"/>
                  <a:pt x="428" y="51"/>
                  <a:pt x="428" y="53"/>
                </a:cubicBezTo>
                <a:cubicBezTo>
                  <a:pt x="428" y="53"/>
                  <a:pt x="429" y="53"/>
                  <a:pt x="429" y="53"/>
                </a:cubicBezTo>
                <a:cubicBezTo>
                  <a:pt x="395" y="70"/>
                  <a:pt x="395" y="70"/>
                  <a:pt x="395" y="70"/>
                </a:cubicBezTo>
                <a:cubicBezTo>
                  <a:pt x="394" y="69"/>
                  <a:pt x="393" y="68"/>
                  <a:pt x="392" y="68"/>
                </a:cubicBezTo>
                <a:cubicBezTo>
                  <a:pt x="392" y="68"/>
                  <a:pt x="391" y="68"/>
                  <a:pt x="391" y="6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0"/>
                  <a:pt x="357" y="30"/>
                </a:cubicBezTo>
                <a:cubicBezTo>
                  <a:pt x="357" y="28"/>
                  <a:pt x="355" y="26"/>
                  <a:pt x="353" y="26"/>
                </a:cubicBezTo>
                <a:cubicBezTo>
                  <a:pt x="352" y="26"/>
                  <a:pt x="351" y="27"/>
                  <a:pt x="350" y="28"/>
                </a:cubicBezTo>
                <a:cubicBezTo>
                  <a:pt x="318" y="28"/>
                  <a:pt x="318" y="28"/>
                  <a:pt x="318" y="28"/>
                </a:cubicBezTo>
                <a:cubicBezTo>
                  <a:pt x="317" y="27"/>
                  <a:pt x="316" y="26"/>
                  <a:pt x="315" y="26"/>
                </a:cubicBezTo>
                <a:cubicBezTo>
                  <a:pt x="314" y="26"/>
                  <a:pt x="313" y="26"/>
                  <a:pt x="312" y="27"/>
                </a:cubicBezTo>
                <a:cubicBezTo>
                  <a:pt x="278" y="10"/>
                  <a:pt x="278" y="10"/>
                  <a:pt x="278" y="10"/>
                </a:cubicBezTo>
                <a:cubicBezTo>
                  <a:pt x="278" y="9"/>
                  <a:pt x="279" y="9"/>
                  <a:pt x="279" y="9"/>
                </a:cubicBezTo>
                <a:cubicBezTo>
                  <a:pt x="279" y="7"/>
                  <a:pt x="277" y="5"/>
                  <a:pt x="275" y="5"/>
                </a:cubicBezTo>
                <a:cubicBezTo>
                  <a:pt x="273" y="5"/>
                  <a:pt x="272" y="7"/>
                  <a:pt x="272" y="9"/>
                </a:cubicBezTo>
                <a:cubicBezTo>
                  <a:pt x="239" y="15"/>
                  <a:pt x="239" y="15"/>
                  <a:pt x="239" y="15"/>
                </a:cubicBezTo>
                <a:cubicBezTo>
                  <a:pt x="239" y="14"/>
                  <a:pt x="237" y="13"/>
                  <a:pt x="236" y="13"/>
                </a:cubicBezTo>
                <a:cubicBezTo>
                  <a:pt x="234" y="13"/>
                  <a:pt x="233" y="14"/>
                  <a:pt x="233" y="15"/>
                </a:cubicBezTo>
                <a:cubicBezTo>
                  <a:pt x="200" y="3"/>
                  <a:pt x="200" y="3"/>
                  <a:pt x="200" y="3"/>
                </a:cubicBezTo>
                <a:cubicBezTo>
                  <a:pt x="200" y="2"/>
                  <a:pt x="198" y="0"/>
                  <a:pt x="197" y="0"/>
                </a:cubicBezTo>
                <a:cubicBezTo>
                  <a:pt x="195" y="0"/>
                  <a:pt x="193" y="2"/>
                  <a:pt x="193" y="4"/>
                </a:cubicBezTo>
                <a:cubicBezTo>
                  <a:pt x="193" y="4"/>
                  <a:pt x="193" y="4"/>
                  <a:pt x="193" y="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59" y="23"/>
                  <a:pt x="158" y="23"/>
                  <a:pt x="157" y="23"/>
                </a:cubicBezTo>
                <a:cubicBezTo>
                  <a:pt x="156" y="23"/>
                  <a:pt x="154" y="24"/>
                  <a:pt x="154" y="25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0" y="23"/>
                  <a:pt x="119" y="22"/>
                  <a:pt x="118" y="22"/>
                </a:cubicBezTo>
                <a:cubicBezTo>
                  <a:pt x="116" y="22"/>
                  <a:pt x="115" y="24"/>
                  <a:pt x="115" y="26"/>
                </a:cubicBezTo>
                <a:cubicBezTo>
                  <a:pt x="115" y="26"/>
                  <a:pt x="115" y="26"/>
                  <a:pt x="115" y="27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79" y="60"/>
                  <a:pt x="79" y="60"/>
                </a:cubicBezTo>
                <a:cubicBezTo>
                  <a:pt x="77" y="60"/>
                  <a:pt x="75" y="62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80"/>
                  <a:pt x="41" y="79"/>
                  <a:pt x="40" y="79"/>
                </a:cubicBezTo>
                <a:cubicBezTo>
                  <a:pt x="38" y="79"/>
                  <a:pt x="36" y="81"/>
                  <a:pt x="36" y="83"/>
                </a:cubicBezTo>
                <a:cubicBezTo>
                  <a:pt x="36" y="84"/>
                  <a:pt x="36" y="84"/>
                  <a:pt x="37" y="85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433" y="136"/>
                  <a:pt x="433" y="136"/>
                  <a:pt x="433" y="136"/>
                </a:cubicBezTo>
                <a:cubicBezTo>
                  <a:pt x="433" y="135"/>
                  <a:pt x="433" y="135"/>
                  <a:pt x="433" y="135"/>
                </a:cubicBezTo>
                <a:cubicBezTo>
                  <a:pt x="2" y="135"/>
                  <a:pt x="2" y="135"/>
                  <a:pt x="2" y="135"/>
                </a:cubicBezTo>
                <a:cubicBezTo>
                  <a:pt x="2" y="133"/>
                  <a:pt x="2" y="133"/>
                  <a:pt x="2" y="133"/>
                </a:cubicBezTo>
                <a:cubicBezTo>
                  <a:pt x="38" y="86"/>
                  <a:pt x="38" y="86"/>
                  <a:pt x="38" y="86"/>
                </a:cubicBezTo>
                <a:cubicBezTo>
                  <a:pt x="39" y="86"/>
                  <a:pt x="39" y="86"/>
                  <a:pt x="40" y="86"/>
                </a:cubicBezTo>
                <a:cubicBezTo>
                  <a:pt x="42" y="86"/>
                  <a:pt x="43" y="85"/>
                  <a:pt x="43" y="83"/>
                </a:cubicBezTo>
                <a:cubicBezTo>
                  <a:pt x="43" y="83"/>
                  <a:pt x="43" y="83"/>
                  <a:pt x="43" y="82"/>
                </a:cubicBezTo>
                <a:cubicBezTo>
                  <a:pt x="76" y="66"/>
                  <a:pt x="76" y="66"/>
                  <a:pt x="76" y="66"/>
                </a:cubicBezTo>
                <a:cubicBezTo>
                  <a:pt x="77" y="67"/>
                  <a:pt x="78" y="67"/>
                  <a:pt x="79" y="67"/>
                </a:cubicBezTo>
                <a:cubicBezTo>
                  <a:pt x="81" y="67"/>
                  <a:pt x="82" y="66"/>
                  <a:pt x="82" y="64"/>
                </a:cubicBezTo>
                <a:cubicBezTo>
                  <a:pt x="82" y="63"/>
                  <a:pt x="82" y="63"/>
                  <a:pt x="82" y="62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29"/>
                  <a:pt x="117" y="29"/>
                  <a:pt x="118" y="29"/>
                </a:cubicBezTo>
                <a:cubicBezTo>
                  <a:pt x="120" y="29"/>
                  <a:pt x="121" y="28"/>
                  <a:pt x="122" y="26"/>
                </a:cubicBezTo>
                <a:cubicBezTo>
                  <a:pt x="154" y="28"/>
                  <a:pt x="154" y="28"/>
                  <a:pt x="154" y="28"/>
                </a:cubicBezTo>
                <a:cubicBezTo>
                  <a:pt x="155" y="29"/>
                  <a:pt x="156" y="30"/>
                  <a:pt x="157" y="30"/>
                </a:cubicBezTo>
                <a:cubicBezTo>
                  <a:pt x="159" y="30"/>
                  <a:pt x="161" y="28"/>
                  <a:pt x="161" y="26"/>
                </a:cubicBezTo>
                <a:cubicBezTo>
                  <a:pt x="161" y="26"/>
                  <a:pt x="161" y="26"/>
                  <a:pt x="161" y="26"/>
                </a:cubicBezTo>
                <a:cubicBezTo>
                  <a:pt x="194" y="6"/>
                  <a:pt x="194" y="6"/>
                  <a:pt x="194" y="6"/>
                </a:cubicBezTo>
                <a:cubicBezTo>
                  <a:pt x="195" y="7"/>
                  <a:pt x="196" y="7"/>
                  <a:pt x="197" y="7"/>
                </a:cubicBezTo>
                <a:cubicBezTo>
                  <a:pt x="198" y="7"/>
                  <a:pt x="199" y="7"/>
                  <a:pt x="200" y="6"/>
                </a:cubicBezTo>
                <a:cubicBezTo>
                  <a:pt x="232" y="17"/>
                  <a:pt x="232" y="17"/>
                  <a:pt x="232" y="17"/>
                </a:cubicBezTo>
                <a:cubicBezTo>
                  <a:pt x="233" y="19"/>
                  <a:pt x="234" y="20"/>
                  <a:pt x="236" y="20"/>
                </a:cubicBezTo>
                <a:cubicBezTo>
                  <a:pt x="237" y="20"/>
                  <a:pt x="239" y="19"/>
                  <a:pt x="239" y="18"/>
                </a:cubicBezTo>
                <a:cubicBezTo>
                  <a:pt x="272" y="11"/>
                  <a:pt x="272" y="11"/>
                  <a:pt x="272" y="11"/>
                </a:cubicBezTo>
                <a:cubicBezTo>
                  <a:pt x="273" y="12"/>
                  <a:pt x="274" y="12"/>
                  <a:pt x="275" y="12"/>
                </a:cubicBezTo>
                <a:cubicBezTo>
                  <a:pt x="276" y="12"/>
                  <a:pt x="277" y="12"/>
                  <a:pt x="277" y="11"/>
                </a:cubicBezTo>
                <a:cubicBezTo>
                  <a:pt x="311" y="29"/>
                  <a:pt x="311" y="29"/>
                  <a:pt x="311" y="29"/>
                </a:cubicBezTo>
                <a:cubicBezTo>
                  <a:pt x="311" y="29"/>
                  <a:pt x="311" y="29"/>
                  <a:pt x="311" y="30"/>
                </a:cubicBezTo>
                <a:cubicBezTo>
                  <a:pt x="311" y="31"/>
                  <a:pt x="313" y="33"/>
                  <a:pt x="315" y="33"/>
                </a:cubicBezTo>
                <a:cubicBezTo>
                  <a:pt x="316" y="33"/>
                  <a:pt x="317" y="32"/>
                  <a:pt x="318" y="31"/>
                </a:cubicBezTo>
                <a:cubicBezTo>
                  <a:pt x="350" y="30"/>
                  <a:pt x="350" y="30"/>
                  <a:pt x="350" y="30"/>
                </a:cubicBezTo>
                <a:cubicBezTo>
                  <a:pt x="351" y="32"/>
                  <a:pt x="352" y="33"/>
                  <a:pt x="353" y="33"/>
                </a:cubicBezTo>
                <a:cubicBezTo>
                  <a:pt x="354" y="33"/>
                  <a:pt x="355" y="33"/>
                  <a:pt x="355" y="33"/>
                </a:cubicBezTo>
                <a:cubicBezTo>
                  <a:pt x="389" y="70"/>
                  <a:pt x="389" y="70"/>
                  <a:pt x="389" y="70"/>
                </a:cubicBezTo>
                <a:cubicBezTo>
                  <a:pt x="389" y="71"/>
                  <a:pt x="389" y="71"/>
                  <a:pt x="389" y="72"/>
                </a:cubicBezTo>
                <a:cubicBezTo>
                  <a:pt x="389" y="74"/>
                  <a:pt x="390" y="75"/>
                  <a:pt x="392" y="75"/>
                </a:cubicBezTo>
                <a:cubicBezTo>
                  <a:pt x="394" y="75"/>
                  <a:pt x="396" y="74"/>
                  <a:pt x="396" y="72"/>
                </a:cubicBezTo>
                <a:cubicBezTo>
                  <a:pt x="396" y="72"/>
                  <a:pt x="396" y="72"/>
                  <a:pt x="396" y="72"/>
                </a:cubicBezTo>
                <a:cubicBezTo>
                  <a:pt x="430" y="55"/>
                  <a:pt x="430" y="55"/>
                  <a:pt x="430" y="55"/>
                </a:cubicBezTo>
                <a:cubicBezTo>
                  <a:pt x="430" y="56"/>
                  <a:pt x="431" y="56"/>
                  <a:pt x="432" y="56"/>
                </a:cubicBezTo>
                <a:cubicBezTo>
                  <a:pt x="434" y="56"/>
                  <a:pt x="435" y="54"/>
                  <a:pt x="435" y="53"/>
                </a:cubicBezTo>
                <a:cubicBezTo>
                  <a:pt x="435" y="51"/>
                  <a:pt x="434" y="49"/>
                  <a:pt x="432" y="4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247" y="1293787"/>
            <a:ext cx="531448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274091" y="1096102"/>
            <a:ext cx="1701051" cy="1535894"/>
            <a:chOff x="6186166" y="1746747"/>
            <a:chExt cx="1701051" cy="1535894"/>
          </a:xfrm>
        </p:grpSpPr>
        <p:grpSp>
          <p:nvGrpSpPr>
            <p:cNvPr id="19" name="组合 18"/>
            <p:cNvGrpSpPr/>
            <p:nvPr/>
          </p:nvGrpSpPr>
          <p:grpSpPr>
            <a:xfrm>
              <a:off x="6186166" y="1746747"/>
              <a:ext cx="1518185" cy="1535894"/>
              <a:chOff x="6186166" y="1746747"/>
              <a:chExt cx="1518185" cy="1535894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86166" y="1746747"/>
                <a:ext cx="1518185" cy="1535894"/>
              </a:xfrm>
              <a:custGeom>
                <a:avLst/>
                <a:gdLst>
                  <a:gd name="T0" fmla="*/ 3703 w 177"/>
                  <a:gd name="T1" fmla="*/ 0 h 179"/>
                  <a:gd name="T2" fmla="*/ 1868 w 177"/>
                  <a:gd name="T3" fmla="*/ 0 h 179"/>
                  <a:gd name="T4" fmla="*/ 1807 w 177"/>
                  <a:gd name="T5" fmla="*/ 0 h 179"/>
                  <a:gd name="T6" fmla="*/ 0 w 177"/>
                  <a:gd name="T7" fmla="*/ 1810 h 179"/>
                  <a:gd name="T8" fmla="*/ 0 w 177"/>
                  <a:gd name="T9" fmla="*/ 2994 h 179"/>
                  <a:gd name="T10" fmla="*/ 0 w 177"/>
                  <a:gd name="T11" fmla="*/ 3774 h 179"/>
                  <a:gd name="T12" fmla="*/ 0 w 177"/>
                  <a:gd name="T13" fmla="*/ 5584 h 179"/>
                  <a:gd name="T14" fmla="*/ 1807 w 177"/>
                  <a:gd name="T15" fmla="*/ 5584 h 179"/>
                  <a:gd name="T16" fmla="*/ 3608 w 177"/>
                  <a:gd name="T17" fmla="*/ 5584 h 179"/>
                  <a:gd name="T18" fmla="*/ 3703 w 177"/>
                  <a:gd name="T19" fmla="*/ 5584 h 179"/>
                  <a:gd name="T20" fmla="*/ 5505 w 177"/>
                  <a:gd name="T21" fmla="*/ 3774 h 179"/>
                  <a:gd name="T22" fmla="*/ 5505 w 177"/>
                  <a:gd name="T23" fmla="*/ 2585 h 179"/>
                  <a:gd name="T24" fmla="*/ 5505 w 177"/>
                  <a:gd name="T25" fmla="*/ 1810 h 179"/>
                  <a:gd name="T26" fmla="*/ 5505 w 177"/>
                  <a:gd name="T27" fmla="*/ 0 h 179"/>
                  <a:gd name="T28" fmla="*/ 3703 w 177"/>
                  <a:gd name="T29" fmla="*/ 0 h 17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7" h="179">
                    <a:moveTo>
                      <a:pt x="11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58" y="179"/>
                      <a:pt x="58" y="179"/>
                      <a:pt x="58" y="179"/>
                    </a:cubicBezTo>
                    <a:cubicBezTo>
                      <a:pt x="116" y="179"/>
                      <a:pt x="116" y="179"/>
                      <a:pt x="116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51" y="179"/>
                      <a:pt x="177" y="153"/>
                      <a:pt x="177" y="121"/>
                    </a:cubicBezTo>
                    <a:cubicBezTo>
                      <a:pt x="177" y="83"/>
                      <a:pt x="177" y="83"/>
                      <a:pt x="177" y="83"/>
                    </a:cubicBezTo>
                    <a:cubicBezTo>
                      <a:pt x="177" y="58"/>
                      <a:pt x="177" y="58"/>
                      <a:pt x="177" y="58"/>
                    </a:cubicBezTo>
                    <a:cubicBezTo>
                      <a:pt x="177" y="0"/>
                      <a:pt x="177" y="0"/>
                      <a:pt x="177" y="0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D613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6229912" y="1862206"/>
                <a:ext cx="1445547" cy="80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75%</a:t>
                </a:r>
                <a:endParaRPr lang="zh-CN" altLang="en-US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9032" y="2701560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 bwMode="auto">
          <a:xfrm>
            <a:off x="6180023" y="3256013"/>
            <a:ext cx="87716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 bwMode="auto">
          <a:xfrm>
            <a:off x="6180023" y="3432326"/>
            <a:ext cx="87716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7992037" y="1050163"/>
            <a:ext cx="1691605" cy="1535894"/>
            <a:chOff x="7904112" y="1700808"/>
            <a:chExt cx="1691605" cy="1535894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4112" y="1700808"/>
              <a:ext cx="1510921" cy="1535894"/>
            </a:xfrm>
            <a:custGeom>
              <a:avLst/>
              <a:gdLst>
                <a:gd name="T0" fmla="*/ 3683 w 176"/>
                <a:gd name="T1" fmla="*/ 0 h 179"/>
                <a:gd name="T2" fmla="*/ 1877 w 176"/>
                <a:gd name="T3" fmla="*/ 0 h 179"/>
                <a:gd name="T4" fmla="*/ 1811 w 176"/>
                <a:gd name="T5" fmla="*/ 0 h 179"/>
                <a:gd name="T6" fmla="*/ 0 w 176"/>
                <a:gd name="T7" fmla="*/ 1810 h 179"/>
                <a:gd name="T8" fmla="*/ 0 w 176"/>
                <a:gd name="T9" fmla="*/ 2994 h 179"/>
                <a:gd name="T10" fmla="*/ 0 w 176"/>
                <a:gd name="T11" fmla="*/ 3774 h 179"/>
                <a:gd name="T12" fmla="*/ 0 w 176"/>
                <a:gd name="T13" fmla="*/ 5584 h 179"/>
                <a:gd name="T14" fmla="*/ 1811 w 176"/>
                <a:gd name="T15" fmla="*/ 5584 h 179"/>
                <a:gd name="T16" fmla="*/ 3621 w 176"/>
                <a:gd name="T17" fmla="*/ 5584 h 179"/>
                <a:gd name="T18" fmla="*/ 3683 w 176"/>
                <a:gd name="T19" fmla="*/ 5584 h 179"/>
                <a:gd name="T20" fmla="*/ 5491 w 176"/>
                <a:gd name="T21" fmla="*/ 3774 h 179"/>
                <a:gd name="T22" fmla="*/ 5491 w 176"/>
                <a:gd name="T23" fmla="*/ 2585 h 179"/>
                <a:gd name="T24" fmla="*/ 5491 w 176"/>
                <a:gd name="T25" fmla="*/ 1810 h 179"/>
                <a:gd name="T26" fmla="*/ 5491 w 176"/>
                <a:gd name="T27" fmla="*/ 0 h 179"/>
                <a:gd name="T28" fmla="*/ 3683 w 176"/>
                <a:gd name="T29" fmla="*/ 0 h 1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6" h="179">
                  <a:moveTo>
                    <a:pt x="1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50" y="179"/>
                    <a:pt x="176" y="153"/>
                    <a:pt x="176" y="121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77532" y="2698722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7927617" y="1862206"/>
              <a:ext cx="1445547" cy="80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64%</a:t>
              </a:r>
              <a:endParaRPr lang="zh-CN" altLang="en-US" sz="3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9666400" y="1050163"/>
            <a:ext cx="1720407" cy="1535894"/>
            <a:chOff x="9578475" y="1700808"/>
            <a:chExt cx="1720407" cy="1535894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8475" y="1700808"/>
              <a:ext cx="1518185" cy="1535894"/>
            </a:xfrm>
            <a:custGeom>
              <a:avLst/>
              <a:gdLst>
                <a:gd name="T0" fmla="*/ 3703 w 177"/>
                <a:gd name="T1" fmla="*/ 0 h 179"/>
                <a:gd name="T2" fmla="*/ 1896 w 177"/>
                <a:gd name="T3" fmla="*/ 0 h 179"/>
                <a:gd name="T4" fmla="*/ 1807 w 177"/>
                <a:gd name="T5" fmla="*/ 0 h 179"/>
                <a:gd name="T6" fmla="*/ 0 w 177"/>
                <a:gd name="T7" fmla="*/ 1810 h 179"/>
                <a:gd name="T8" fmla="*/ 0 w 177"/>
                <a:gd name="T9" fmla="*/ 2994 h 179"/>
                <a:gd name="T10" fmla="*/ 0 w 177"/>
                <a:gd name="T11" fmla="*/ 3774 h 179"/>
                <a:gd name="T12" fmla="*/ 0 w 177"/>
                <a:gd name="T13" fmla="*/ 5584 h 179"/>
                <a:gd name="T14" fmla="*/ 1807 w 177"/>
                <a:gd name="T15" fmla="*/ 5584 h 179"/>
                <a:gd name="T16" fmla="*/ 3608 w 177"/>
                <a:gd name="T17" fmla="*/ 5584 h 179"/>
                <a:gd name="T18" fmla="*/ 3703 w 177"/>
                <a:gd name="T19" fmla="*/ 5584 h 179"/>
                <a:gd name="T20" fmla="*/ 5505 w 177"/>
                <a:gd name="T21" fmla="*/ 3774 h 179"/>
                <a:gd name="T22" fmla="*/ 5505 w 177"/>
                <a:gd name="T23" fmla="*/ 2585 h 179"/>
                <a:gd name="T24" fmla="*/ 5505 w 177"/>
                <a:gd name="T25" fmla="*/ 1810 h 179"/>
                <a:gd name="T26" fmla="*/ 5505 w 177"/>
                <a:gd name="T27" fmla="*/ 0 h 179"/>
                <a:gd name="T28" fmla="*/ 3703 w 177"/>
                <a:gd name="T29" fmla="*/ 0 h 1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7" h="179">
                  <a:moveTo>
                    <a:pt x="1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51" y="179"/>
                    <a:pt x="177" y="153"/>
                    <a:pt x="177" y="121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7" y="58"/>
                    <a:pt x="177" y="58"/>
                    <a:pt x="177" y="58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80697" y="2670178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612161" y="1862206"/>
              <a:ext cx="1445547" cy="80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53%</a:t>
              </a:r>
              <a:endParaRPr lang="zh-CN" altLang="en-US" sz="3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7203009" y="4698880"/>
            <a:ext cx="972757" cy="510299"/>
            <a:chOff x="7118394" y="5243724"/>
            <a:chExt cx="972757" cy="510299"/>
          </a:xfrm>
        </p:grpSpPr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9548" y="5251882"/>
              <a:ext cx="926165" cy="3630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7118394" y="5243724"/>
              <a:ext cx="972757" cy="510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173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8175766" y="4316755"/>
            <a:ext cx="972757" cy="751105"/>
            <a:chOff x="8087841" y="4863873"/>
            <a:chExt cx="972757" cy="751105"/>
          </a:xfrm>
        </p:grpSpPr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11137" y="4892417"/>
              <a:ext cx="926165" cy="722561"/>
            </a:xfrm>
            <a:prstGeom prst="rect">
              <a:avLst/>
            </a:pr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8087841" y="4863873"/>
              <a:ext cx="972757" cy="510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258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9134620" y="4557561"/>
            <a:ext cx="972757" cy="510299"/>
            <a:chOff x="9046695" y="5125305"/>
            <a:chExt cx="972757" cy="510299"/>
          </a:xfrm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69991" y="5168371"/>
              <a:ext cx="926165" cy="446607"/>
            </a:xfrm>
            <a:prstGeom prst="rect">
              <a:avLst/>
            </a:prstGeom>
            <a:solidFill>
              <a:srgbClr val="F83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9046695" y="5125305"/>
              <a:ext cx="972757" cy="510299"/>
            </a:xfrm>
            <a:prstGeom prst="rect">
              <a:avLst/>
            </a:prstGeom>
            <a:solidFill>
              <a:srgbClr val="FF5050"/>
            </a:solidFill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178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 txBox="1"/>
          <p:nvPr/>
        </p:nvSpPr>
        <p:spPr bwMode="auto">
          <a:xfrm>
            <a:off x="1042716" y="4601237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 bwMode="auto">
          <a:xfrm>
            <a:off x="1042716" y="4304687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 bwMode="auto">
          <a:xfrm>
            <a:off x="1042716" y="4008137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 bwMode="auto">
          <a:xfrm>
            <a:off x="1042716" y="3711587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 bwMode="auto">
          <a:xfrm>
            <a:off x="1045922" y="3415037"/>
            <a:ext cx="87075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 bwMode="auto">
          <a:xfrm>
            <a:off x="1042716" y="3118487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 bwMode="auto">
          <a:xfrm>
            <a:off x="2096943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 bwMode="auto">
          <a:xfrm>
            <a:off x="2854215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 bwMode="auto">
          <a:xfrm>
            <a:off x="3586817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 bwMode="auto">
          <a:xfrm>
            <a:off x="4328192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 bwMode="auto">
          <a:xfrm>
            <a:off x="5075051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 bwMode="auto">
          <a:xfrm>
            <a:off x="5812042" y="4929653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1896319" y="3169399"/>
            <a:ext cx="89649" cy="1603577"/>
            <a:chOff x="1808394" y="3820044"/>
            <a:chExt cx="89649" cy="1603577"/>
          </a:xfrm>
        </p:grpSpPr>
        <p:cxnSp>
          <p:nvCxnSpPr>
            <p:cNvPr id="55" name="出自【趣你的PPT】(微信:qunideppt)：最优质的PPT资源库"/>
            <p:cNvCxnSpPr/>
            <p:nvPr/>
          </p:nvCxnSpPr>
          <p:spPr>
            <a:xfrm>
              <a:off x="1898042" y="3820044"/>
              <a:ext cx="0" cy="159250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出自【趣你的PPT】(微信:qunideppt)：最优质的PPT资源库"/>
            <p:cNvCxnSpPr/>
            <p:nvPr/>
          </p:nvCxnSpPr>
          <p:spPr>
            <a:xfrm flipH="1">
              <a:off x="1808394" y="3906658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出自【趣你的PPT】(微信:qunideppt)：最优质的PPT资源库"/>
            <p:cNvCxnSpPr/>
            <p:nvPr/>
          </p:nvCxnSpPr>
          <p:spPr>
            <a:xfrm flipH="1">
              <a:off x="1808394" y="4210050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出自【趣你的PPT】(微信:qunideppt)：最优质的PPT资源库"/>
            <p:cNvCxnSpPr/>
            <p:nvPr/>
          </p:nvCxnSpPr>
          <p:spPr>
            <a:xfrm flipH="1">
              <a:off x="1808394" y="4513442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出自【趣你的PPT】(微信:qunideppt)：最优质的PPT资源库"/>
            <p:cNvCxnSpPr/>
            <p:nvPr/>
          </p:nvCxnSpPr>
          <p:spPr>
            <a:xfrm flipH="1">
              <a:off x="1808394" y="4816834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出自【趣你的PPT】(微信:qunideppt)：最优质的PPT资源库"/>
            <p:cNvCxnSpPr/>
            <p:nvPr/>
          </p:nvCxnSpPr>
          <p:spPr>
            <a:xfrm flipH="1">
              <a:off x="1808394" y="5120226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出自【趣你的PPT】(微信:qunideppt)：最优质的PPT资源库"/>
            <p:cNvCxnSpPr/>
            <p:nvPr/>
          </p:nvCxnSpPr>
          <p:spPr>
            <a:xfrm flipH="1">
              <a:off x="1808394" y="5423621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0109506" y="3972625"/>
            <a:ext cx="929798" cy="1095235"/>
            <a:chOff x="10021581" y="4519743"/>
            <a:chExt cx="929798" cy="1095235"/>
          </a:xfrm>
        </p:grpSpPr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21581" y="4551108"/>
              <a:ext cx="929798" cy="1063870"/>
            </a:xfrm>
            <a:prstGeom prst="rect">
              <a:avLst/>
            </a:pr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0162444" y="4519743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prstClr val="white"/>
                  </a:solidFill>
                </a:rPr>
                <a:t>189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99086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5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52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5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5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61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62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6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6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71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72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7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7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81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82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86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87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9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9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96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9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9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101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102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106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10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9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2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5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7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58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  <p:bldP spid="17" grpId="0"/>
          <p:bldP spid="23" grpId="0"/>
          <p:bldP spid="24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9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9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2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5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7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58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  <p:bldP spid="17" grpId="0"/>
          <p:bldP spid="23" grpId="0"/>
          <p:bldP spid="24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7282974" y="1519596"/>
            <a:ext cx="40404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92" y="2483084"/>
            <a:ext cx="1885216" cy="1313426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00" y="2487692"/>
            <a:ext cx="1885216" cy="130420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553467" y="3980336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4</a:t>
            </a: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824664" y="3076401"/>
            <a:ext cx="2335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3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4557434" y="2197837"/>
            <a:ext cx="2335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2</a:t>
            </a: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gray">
          <a:xfrm>
            <a:off x="738267" y="3242887"/>
            <a:ext cx="3986578" cy="0"/>
          </a:xfrm>
          <a:prstGeom prst="line">
            <a:avLst/>
          </a:prstGeom>
          <a:noFill/>
          <a:ln w="28575">
            <a:solidFill>
              <a:srgbClr val="808080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gray">
          <a:xfrm>
            <a:off x="2731556" y="1144647"/>
            <a:ext cx="0" cy="4192919"/>
          </a:xfrm>
          <a:prstGeom prst="line">
            <a:avLst/>
          </a:prstGeom>
          <a:noFill/>
          <a:ln w="28575">
            <a:solidFill>
              <a:srgbClr val="808080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133719" y="1620224"/>
            <a:ext cx="3192112" cy="3216828"/>
          </a:xfrm>
          <a:prstGeom prst="ellipse">
            <a:avLst/>
          </a:prstGeom>
          <a:noFill/>
          <a:ln w="9525">
            <a:solidFill>
              <a:srgbClr val="B2B2B2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64999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5993" y="1413606"/>
            <a:ext cx="3608939" cy="3642531"/>
          </a:xfrm>
          <a:prstGeom prst="ellipse">
            <a:avLst/>
          </a:prstGeom>
          <a:noFill/>
          <a:ln w="19050">
            <a:solidFill>
              <a:srgbClr val="B2B2B2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388446" y="1899872"/>
            <a:ext cx="2668407" cy="272165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F8F8F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498483" y="2006093"/>
            <a:ext cx="2446367" cy="2497190"/>
          </a:xfrm>
          <a:prstGeom prst="ellipse">
            <a:avLst/>
          </a:prstGeom>
          <a:solidFill>
            <a:srgbClr val="490305"/>
          </a:solidFill>
          <a:ln>
            <a:noFill/>
          </a:ln>
          <a:effectLst>
            <a:outerShdw algn="ctr" rotWithShape="0">
              <a:srgbClr val="000000">
                <a:alpha val="50000"/>
              </a:srgbClr>
            </a:outerShdw>
          </a:effectLst>
          <a:extLst/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950423" y="2483084"/>
            <a:ext cx="1566068" cy="1599324"/>
          </a:xfrm>
          <a:prstGeom prst="ellipse">
            <a:avLst/>
          </a:prstGeom>
          <a:solidFill>
            <a:srgbClr val="D61318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FFFFFF"/>
                </a:solidFill>
                <a:ea typeface="微软雅黑" pitchFamily="34" charset="-122"/>
              </a:rPr>
              <a:t>标题</a:t>
            </a: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838724" y="4696374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5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3785689" y="1410080"/>
            <a:ext cx="2337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ea typeface="微软雅黑" pitchFamily="34" charset="-122"/>
              </a:rPr>
              <a:t>此处添加文本</a:t>
            </a:r>
            <a:r>
              <a:rPr lang="en-US" altLang="zh-CN" kern="0" dirty="0">
                <a:solidFill>
                  <a:prstClr val="black"/>
                </a:solidFill>
                <a:ea typeface="微软雅黑" pitchFamily="34" charset="-122"/>
              </a:rPr>
              <a:t>1</a:t>
            </a: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371047" y="1394014"/>
            <a:ext cx="381201" cy="381174"/>
          </a:xfrm>
          <a:prstGeom prst="ellipse">
            <a:avLst/>
          </a:prstGeom>
          <a:solidFill>
            <a:srgbClr val="D61318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169076" y="2184862"/>
            <a:ext cx="381201" cy="3811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429147" y="3046956"/>
            <a:ext cx="381201" cy="381174"/>
          </a:xfrm>
          <a:prstGeom prst="ellipse">
            <a:avLst/>
          </a:prstGeom>
          <a:solidFill>
            <a:srgbClr val="D61318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158388" y="3962489"/>
            <a:ext cx="381201" cy="3811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F8F8F8"/>
            </a:solidFill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456550" y="4660715"/>
            <a:ext cx="381201" cy="381174"/>
          </a:xfrm>
          <a:prstGeom prst="ellipse">
            <a:avLst/>
          </a:prstGeom>
          <a:solidFill>
            <a:srgbClr val="D61318"/>
          </a:soli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282974" y="4098308"/>
            <a:ext cx="40404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300702" y="4906437"/>
            <a:ext cx="40404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76129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5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5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10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25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  <p:bldP spid="6" grpId="0"/>
          <p:bldP spid="7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4" grpId="1" animBg="1"/>
          <p:bldP spid="15" grpId="0"/>
          <p:bldP spid="16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5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10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25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  <p:bldP spid="6" grpId="0"/>
          <p:bldP spid="7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4" grpId="1" animBg="1"/>
          <p:bldP spid="15" grpId="0"/>
          <p:bldP spid="16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995978" y="2810409"/>
            <a:ext cx="2913814" cy="526844"/>
          </a:xfrm>
          <a:prstGeom prst="rect">
            <a:avLst/>
          </a:prstGeom>
          <a:solidFill>
            <a:srgbClr val="D6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150820" y="1344613"/>
            <a:ext cx="10281427" cy="4097188"/>
            <a:chOff x="896293" y="915988"/>
            <a:chExt cx="7740232" cy="3084512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rgbClr val="77040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D6131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18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200"/>
                  </a:lnSpc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0311473"/>
      </p:ext>
    </p:extLst>
  </p:cSld>
  <p:clrMapOvr>
    <a:masterClrMapping/>
  </p:clrMapOvr>
  <p:transition spd="slow" advClick="0" advTm="3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459710" y="3352210"/>
            <a:ext cx="3038869" cy="2195686"/>
          </a:xfrm>
          <a:prstGeom prst="rect">
            <a:avLst/>
          </a:prstGeom>
          <a:solidFill>
            <a:srgbClr val="D6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>
            <a:off x="2379476" y="3962003"/>
            <a:ext cx="0" cy="1304189"/>
          </a:xfrm>
          <a:prstGeom prst="line">
            <a:avLst/>
          </a:prstGeom>
          <a:solidFill>
            <a:srgbClr val="D61318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96" y="3448980"/>
            <a:ext cx="517762" cy="512478"/>
          </a:xfrm>
          <a:prstGeom prst="rect">
            <a:avLst/>
          </a:prstGeom>
          <a:solidFill>
            <a:srgbClr val="D61318"/>
          </a:solidFill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5717459" y="4077714"/>
            <a:ext cx="2058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420885" y="4044760"/>
            <a:ext cx="2058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878906" y="3349018"/>
            <a:ext cx="3007630" cy="2198877"/>
            <a:chOff x="7878905" y="3424622"/>
            <a:chExt cx="3470589" cy="2537346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8616193" y="3692778"/>
              <a:ext cx="2374818" cy="128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请输入你想要的文字</a:t>
              </a:r>
              <a:endParaRPr lang="en-US" altLang="zh-CN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请输入你想要的文字</a:t>
              </a:r>
              <a:endParaRPr lang="zh-CN" alt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请输入你想要的文字</a:t>
              </a:r>
              <a:endParaRPr lang="en-US" altLang="zh-CN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请输入你想要的文字</a:t>
              </a:r>
              <a:endParaRPr lang="zh-CN" alt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  <a:p>
              <a:endParaRPr lang="zh-CN" alt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878905" y="3424622"/>
              <a:ext cx="3470589" cy="2537346"/>
            </a:xfrm>
            <a:prstGeom prst="rect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8832305" y="4131961"/>
              <a:ext cx="0" cy="150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359" y="3526597"/>
              <a:ext cx="603556" cy="603556"/>
            </a:xfrm>
            <a:prstGeom prst="rect">
              <a:avLst/>
            </a:prstGeom>
          </p:spPr>
        </p:pic>
      </p:grp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/>
          <a:stretch/>
        </p:blipFill>
        <p:spPr>
          <a:xfrm>
            <a:off x="1452491" y="1121041"/>
            <a:ext cx="3045125" cy="1804056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1"/>
          <a:stretch/>
        </p:blipFill>
        <p:spPr>
          <a:xfrm>
            <a:off x="4677771" y="1124165"/>
            <a:ext cx="2994299" cy="1800932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/>
          <a:stretch/>
        </p:blipFill>
        <p:spPr>
          <a:xfrm>
            <a:off x="7878906" y="1120383"/>
            <a:ext cx="3007630" cy="1799780"/>
          </a:xfrm>
          <a:prstGeom prst="rect">
            <a:avLst/>
          </a:prstGeom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677772" y="3350860"/>
            <a:ext cx="2994299" cy="2198878"/>
            <a:chOff x="4332711" y="3426463"/>
            <a:chExt cx="3455206" cy="253734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4332711" y="3426463"/>
              <a:ext cx="3455206" cy="2537347"/>
            </a:xfrm>
            <a:prstGeom prst="rect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5431939" y="4131961"/>
              <a:ext cx="0" cy="150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8976" y="3454363"/>
              <a:ext cx="816935" cy="810838"/>
            </a:xfrm>
            <a:prstGeom prst="rect">
              <a:avLst/>
            </a:prstGeom>
          </p:spPr>
        </p:pic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5675731" y="4077714"/>
            <a:ext cx="2058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787179" y="4077714"/>
            <a:ext cx="2058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205738147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549299" y="2366273"/>
            <a:ext cx="2177093" cy="848849"/>
            <a:chOff x="3128953" y="2087513"/>
            <a:chExt cx="2832907" cy="1104550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3131840" y="2087513"/>
              <a:ext cx="2830020" cy="1046592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459" h="1876855">
                  <a:moveTo>
                    <a:pt x="1786869" y="27481"/>
                  </a:moveTo>
                  <a:cubicBezTo>
                    <a:pt x="2798662" y="-152046"/>
                    <a:pt x="3790945" y="591993"/>
                    <a:pt x="3996459" y="983084"/>
                  </a:cubicBezTo>
                  <a:cubicBezTo>
                    <a:pt x="3250527" y="1528515"/>
                    <a:pt x="3945953" y="976590"/>
                    <a:pt x="2827635" y="1876855"/>
                  </a:cubicBezTo>
                  <a:cubicBezTo>
                    <a:pt x="2641496" y="1702338"/>
                    <a:pt x="1692692" y="390814"/>
                    <a:pt x="0" y="717000"/>
                  </a:cubicBezTo>
                  <a:lnTo>
                    <a:pt x="1786869" y="274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3128953" y="2459227"/>
              <a:ext cx="2003726" cy="732134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764626 w 3558789"/>
                <a:gd name="connsiteY0" fmla="*/ 277868 h 1428135"/>
                <a:gd name="connsiteX1" fmla="*/ 3558789 w 3558789"/>
                <a:gd name="connsiteY1" fmla="*/ 1338928 h 1428135"/>
                <a:gd name="connsiteX2" fmla="*/ 3482589 w 3558789"/>
                <a:gd name="connsiteY2" fmla="*/ 1428135 h 1428135"/>
                <a:gd name="connsiteX3" fmla="*/ 9 w 3558789"/>
                <a:gd name="connsiteY3" fmla="*/ 33285 h 1428135"/>
                <a:gd name="connsiteX4" fmla="*/ 764626 w 3558789"/>
                <a:gd name="connsiteY4" fmla="*/ 277868 h 1428135"/>
                <a:gd name="connsiteX0" fmla="*/ 324119 w 3558799"/>
                <a:gd name="connsiteY0" fmla="*/ 35613 h 1642802"/>
                <a:gd name="connsiteX1" fmla="*/ 3558799 w 3558799"/>
                <a:gd name="connsiteY1" fmla="*/ 1553595 h 1642802"/>
                <a:gd name="connsiteX2" fmla="*/ 3482599 w 3558799"/>
                <a:gd name="connsiteY2" fmla="*/ 1642802 h 1642802"/>
                <a:gd name="connsiteX3" fmla="*/ 19 w 3558799"/>
                <a:gd name="connsiteY3" fmla="*/ 247952 h 1642802"/>
                <a:gd name="connsiteX4" fmla="*/ 324119 w 3558799"/>
                <a:gd name="connsiteY4" fmla="*/ 35613 h 1642802"/>
                <a:gd name="connsiteX0" fmla="*/ 0 w 3234680"/>
                <a:gd name="connsiteY0" fmla="*/ 35615 h 1642804"/>
                <a:gd name="connsiteX1" fmla="*/ 3234680 w 3234680"/>
                <a:gd name="connsiteY1" fmla="*/ 1553597 h 1642804"/>
                <a:gd name="connsiteX2" fmla="*/ 3158480 w 3234680"/>
                <a:gd name="connsiteY2" fmla="*/ 1642804 h 1642804"/>
                <a:gd name="connsiteX3" fmla="*/ 415698 w 3234680"/>
                <a:gd name="connsiteY3" fmla="*/ 495631 h 1642804"/>
                <a:gd name="connsiteX4" fmla="*/ 0 w 3234680"/>
                <a:gd name="connsiteY4" fmla="*/ 35615 h 1642804"/>
                <a:gd name="connsiteX0" fmla="*/ 364472 w 2819001"/>
                <a:gd name="connsiteY0" fmla="*/ 46348 h 1294832"/>
                <a:gd name="connsiteX1" fmla="*/ 2819001 w 2819001"/>
                <a:gd name="connsiteY1" fmla="*/ 1205625 h 1294832"/>
                <a:gd name="connsiteX2" fmla="*/ 2742801 w 2819001"/>
                <a:gd name="connsiteY2" fmla="*/ 1294832 h 1294832"/>
                <a:gd name="connsiteX3" fmla="*/ 19 w 2819001"/>
                <a:gd name="connsiteY3" fmla="*/ 147659 h 1294832"/>
                <a:gd name="connsiteX4" fmla="*/ 364472 w 2819001"/>
                <a:gd name="connsiteY4" fmla="*/ 46348 h 1294832"/>
                <a:gd name="connsiteX0" fmla="*/ 0 w 2824428"/>
                <a:gd name="connsiteY0" fmla="*/ 46348 h 1294832"/>
                <a:gd name="connsiteX1" fmla="*/ 2824428 w 2824428"/>
                <a:gd name="connsiteY1" fmla="*/ 1205625 h 1294832"/>
                <a:gd name="connsiteX2" fmla="*/ 2748228 w 2824428"/>
                <a:gd name="connsiteY2" fmla="*/ 1294832 h 1294832"/>
                <a:gd name="connsiteX3" fmla="*/ 5446 w 2824428"/>
                <a:gd name="connsiteY3" fmla="*/ 147659 h 1294832"/>
                <a:gd name="connsiteX4" fmla="*/ 0 w 2824428"/>
                <a:gd name="connsiteY4" fmla="*/ 46348 h 1294832"/>
                <a:gd name="connsiteX0" fmla="*/ 25017 w 2849445"/>
                <a:gd name="connsiteY0" fmla="*/ 46348 h 1294832"/>
                <a:gd name="connsiteX1" fmla="*/ 2849445 w 2849445"/>
                <a:gd name="connsiteY1" fmla="*/ 1205625 h 1294832"/>
                <a:gd name="connsiteX2" fmla="*/ 2773245 w 2849445"/>
                <a:gd name="connsiteY2" fmla="*/ 1294832 h 1294832"/>
                <a:gd name="connsiteX3" fmla="*/ 198 w 2849445"/>
                <a:gd name="connsiteY3" fmla="*/ 117768 h 1294832"/>
                <a:gd name="connsiteX4" fmla="*/ 25017 w 2849445"/>
                <a:gd name="connsiteY4" fmla="*/ 46348 h 1294832"/>
                <a:gd name="connsiteX0" fmla="*/ 5168 w 2829596"/>
                <a:gd name="connsiteY0" fmla="*/ 46348 h 1294832"/>
                <a:gd name="connsiteX1" fmla="*/ 2829596 w 2829596"/>
                <a:gd name="connsiteY1" fmla="*/ 1205625 h 1294832"/>
                <a:gd name="connsiteX2" fmla="*/ 2753396 w 2829596"/>
                <a:gd name="connsiteY2" fmla="*/ 1294832 h 1294832"/>
                <a:gd name="connsiteX3" fmla="*/ 524 w 2829596"/>
                <a:gd name="connsiteY3" fmla="*/ 143391 h 1294832"/>
                <a:gd name="connsiteX4" fmla="*/ 5168 w 2829596"/>
                <a:gd name="connsiteY4" fmla="*/ 46348 h 1294832"/>
                <a:gd name="connsiteX0" fmla="*/ 5167 w 2829595"/>
                <a:gd name="connsiteY0" fmla="*/ 46348 h 1294832"/>
                <a:gd name="connsiteX1" fmla="*/ 2829595 w 2829595"/>
                <a:gd name="connsiteY1" fmla="*/ 1205625 h 1294832"/>
                <a:gd name="connsiteX2" fmla="*/ 2753395 w 2829595"/>
                <a:gd name="connsiteY2" fmla="*/ 1294832 h 1294832"/>
                <a:gd name="connsiteX3" fmla="*/ 523 w 2829595"/>
                <a:gd name="connsiteY3" fmla="*/ 143391 h 1294832"/>
                <a:gd name="connsiteX4" fmla="*/ 5167 w 2829595"/>
                <a:gd name="connsiteY4" fmla="*/ 46348 h 1294832"/>
                <a:gd name="connsiteX0" fmla="*/ 5167 w 2829595"/>
                <a:gd name="connsiteY0" fmla="*/ 1768 h 1250252"/>
                <a:gd name="connsiteX1" fmla="*/ 2829595 w 2829595"/>
                <a:gd name="connsiteY1" fmla="*/ 1161045 h 1250252"/>
                <a:gd name="connsiteX2" fmla="*/ 2753395 w 2829595"/>
                <a:gd name="connsiteY2" fmla="*/ 1250252 h 1250252"/>
                <a:gd name="connsiteX3" fmla="*/ 523 w 2829595"/>
                <a:gd name="connsiteY3" fmla="*/ 98811 h 1250252"/>
                <a:gd name="connsiteX4" fmla="*/ 5167 w 2829595"/>
                <a:gd name="connsiteY4" fmla="*/ 1768 h 1250252"/>
                <a:gd name="connsiteX0" fmla="*/ 5167 w 2829595"/>
                <a:gd name="connsiteY0" fmla="*/ 47531 h 1296015"/>
                <a:gd name="connsiteX1" fmla="*/ 2829595 w 2829595"/>
                <a:gd name="connsiteY1" fmla="*/ 1206808 h 1296015"/>
                <a:gd name="connsiteX2" fmla="*/ 2753395 w 2829595"/>
                <a:gd name="connsiteY2" fmla="*/ 1296015 h 1296015"/>
                <a:gd name="connsiteX3" fmla="*/ 523 w 2829595"/>
                <a:gd name="connsiteY3" fmla="*/ 144574 h 1296015"/>
                <a:gd name="connsiteX4" fmla="*/ 5167 w 2829595"/>
                <a:gd name="connsiteY4" fmla="*/ 47531 h 1296015"/>
                <a:gd name="connsiteX0" fmla="*/ 5167 w 2829595"/>
                <a:gd name="connsiteY0" fmla="*/ 44785 h 1293269"/>
                <a:gd name="connsiteX1" fmla="*/ 2829595 w 2829595"/>
                <a:gd name="connsiteY1" fmla="*/ 1204062 h 1293269"/>
                <a:gd name="connsiteX2" fmla="*/ 2753395 w 2829595"/>
                <a:gd name="connsiteY2" fmla="*/ 1293269 h 1293269"/>
                <a:gd name="connsiteX3" fmla="*/ 523 w 2829595"/>
                <a:gd name="connsiteY3" fmla="*/ 141828 h 1293269"/>
                <a:gd name="connsiteX4" fmla="*/ 5167 w 2829595"/>
                <a:gd name="connsiteY4" fmla="*/ 44785 h 1293269"/>
                <a:gd name="connsiteX0" fmla="*/ 5167 w 2829595"/>
                <a:gd name="connsiteY0" fmla="*/ 47369 h 1295853"/>
                <a:gd name="connsiteX1" fmla="*/ 2829595 w 2829595"/>
                <a:gd name="connsiteY1" fmla="*/ 1206646 h 1295853"/>
                <a:gd name="connsiteX2" fmla="*/ 2753395 w 2829595"/>
                <a:gd name="connsiteY2" fmla="*/ 1295853 h 1295853"/>
                <a:gd name="connsiteX3" fmla="*/ 523 w 2829595"/>
                <a:gd name="connsiteY3" fmla="*/ 144412 h 1295853"/>
                <a:gd name="connsiteX4" fmla="*/ 5167 w 2829595"/>
                <a:gd name="connsiteY4" fmla="*/ 47369 h 1295853"/>
                <a:gd name="connsiteX0" fmla="*/ 5167 w 2829595"/>
                <a:gd name="connsiteY0" fmla="*/ 47371 h 1312936"/>
                <a:gd name="connsiteX1" fmla="*/ 2829595 w 2829595"/>
                <a:gd name="connsiteY1" fmla="*/ 1206648 h 1312936"/>
                <a:gd name="connsiteX2" fmla="*/ 2753394 w 2829595"/>
                <a:gd name="connsiteY2" fmla="*/ 1312936 h 1312936"/>
                <a:gd name="connsiteX3" fmla="*/ 523 w 2829595"/>
                <a:gd name="connsiteY3" fmla="*/ 144414 h 1312936"/>
                <a:gd name="connsiteX4" fmla="*/ 5167 w 2829595"/>
                <a:gd name="connsiteY4" fmla="*/ 47371 h 1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595" h="1312936">
                  <a:moveTo>
                    <a:pt x="5167" y="47371"/>
                  </a:moveTo>
                  <a:cubicBezTo>
                    <a:pt x="1541431" y="-226036"/>
                    <a:pt x="2425334" y="753647"/>
                    <a:pt x="2829595" y="1206648"/>
                  </a:cubicBezTo>
                  <a:lnTo>
                    <a:pt x="2753394" y="1312936"/>
                  </a:lnTo>
                  <a:cubicBezTo>
                    <a:pt x="2629073" y="1243086"/>
                    <a:pt x="2046014" y="19840"/>
                    <a:pt x="523" y="144414"/>
                  </a:cubicBezTo>
                  <a:cubicBezTo>
                    <a:pt x="-2413" y="99256"/>
                    <a:pt x="8103" y="92529"/>
                    <a:pt x="5167" y="47371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5076150" y="2634531"/>
              <a:ext cx="884943" cy="55753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285624 w 1120687"/>
                <a:gd name="connsiteY0" fmla="*/ 494047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285624 w 1120687"/>
                <a:gd name="connsiteY4" fmla="*/ 494047 h 695645"/>
                <a:gd name="connsiteX0" fmla="*/ 28449 w 863512"/>
                <a:gd name="connsiteY0" fmla="*/ 494047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28449 w 863512"/>
                <a:gd name="connsiteY4" fmla="*/ 494047 h 557532"/>
                <a:gd name="connsiteX0" fmla="*/ 61787 w 863512"/>
                <a:gd name="connsiteY0" fmla="*/ 489284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61787 w 863512"/>
                <a:gd name="connsiteY4" fmla="*/ 489284 h 557532"/>
                <a:gd name="connsiteX0" fmla="*/ 37974 w 863512"/>
                <a:gd name="connsiteY0" fmla="*/ 501190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37974 w 863512"/>
                <a:gd name="connsiteY4" fmla="*/ 501190 h 557532"/>
                <a:gd name="connsiteX0" fmla="*/ 59405 w 884943"/>
                <a:gd name="connsiteY0" fmla="*/ 501190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5 w 884943"/>
                <a:gd name="connsiteY4" fmla="*/ 501190 h 557532"/>
                <a:gd name="connsiteX0" fmla="*/ 52261 w 884943"/>
                <a:gd name="connsiteY0" fmla="*/ 503571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2261 w 884943"/>
                <a:gd name="connsiteY4" fmla="*/ 503571 h 557532"/>
                <a:gd name="connsiteX0" fmla="*/ 59404 w 884943"/>
                <a:gd name="connsiteY0" fmla="*/ 498809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4 w 884943"/>
                <a:gd name="connsiteY4" fmla="*/ 498809 h 557532"/>
                <a:gd name="connsiteX0" fmla="*/ 64166 w 884943"/>
                <a:gd name="connsiteY0" fmla="*/ 491665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64166 w 884943"/>
                <a:gd name="connsiteY4" fmla="*/ 491665 h 55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943" h="557532">
                  <a:moveTo>
                    <a:pt x="64166" y="491665"/>
                  </a:moveTo>
                  <a:cubicBezTo>
                    <a:pt x="750758" y="53181"/>
                    <a:pt x="523203" y="201863"/>
                    <a:pt x="884943" y="0"/>
                  </a:cubicBezTo>
                  <a:lnTo>
                    <a:pt x="849600" y="57846"/>
                  </a:lnTo>
                  <a:lnTo>
                    <a:pt x="0" y="557532"/>
                  </a:lnTo>
                  <a:lnTo>
                    <a:pt x="64166" y="491665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8132627" y="2778681"/>
            <a:ext cx="1965379" cy="1002945"/>
            <a:chOff x="5189233" y="2624152"/>
            <a:chExt cx="2557418" cy="1305065"/>
          </a:xfrm>
          <a:solidFill>
            <a:srgbClr val="D61318"/>
          </a:solidFill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42" name="出自【趣你的PPT】(微信:qunideppt)：最优质的PPT资源库"/>
            <p:cNvSpPr/>
            <p:nvPr/>
          </p:nvSpPr>
          <p:spPr>
            <a:xfrm rot="9730928">
              <a:off x="5315634" y="2624152"/>
              <a:ext cx="2308366" cy="130506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259796"/>
                <a:gd name="connsiteY0" fmla="*/ 1 h 2340375"/>
                <a:gd name="connsiteX1" fmla="*/ 3259796 w 3259796"/>
                <a:gd name="connsiteY1" fmla="*/ 1884411 h 2340375"/>
                <a:gd name="connsiteX2" fmla="*/ 1951765 w 3259796"/>
                <a:gd name="connsiteY2" fmla="*/ 2340375 h 2340375"/>
                <a:gd name="connsiteX3" fmla="*/ 0 w 3259796"/>
                <a:gd name="connsiteY3" fmla="*/ 831587 h 2340375"/>
                <a:gd name="connsiteX4" fmla="*/ 816503 w 3259796"/>
                <a:gd name="connsiteY4" fmla="*/ 1 h 234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96" h="2340375">
                  <a:moveTo>
                    <a:pt x="816503" y="1"/>
                  </a:moveTo>
                  <a:cubicBezTo>
                    <a:pt x="2445400" y="246969"/>
                    <a:pt x="3054282" y="1493320"/>
                    <a:pt x="3259796" y="1884411"/>
                  </a:cubicBezTo>
                  <a:lnTo>
                    <a:pt x="1951765" y="2340375"/>
                  </a:lnTo>
                  <a:cubicBezTo>
                    <a:pt x="1765626" y="2165858"/>
                    <a:pt x="1435744" y="1051391"/>
                    <a:pt x="0" y="831587"/>
                  </a:cubicBezTo>
                  <a:lnTo>
                    <a:pt x="816503" y="1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 rot="10800000">
              <a:off x="5189233" y="3252849"/>
              <a:ext cx="2042929" cy="59648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  <a:gd name="connsiteX0" fmla="*/ 0 w 3594487"/>
                <a:gd name="connsiteY0" fmla="*/ 138732 h 1271920"/>
                <a:gd name="connsiteX1" fmla="*/ 3594487 w 3594487"/>
                <a:gd name="connsiteY1" fmla="*/ 1174173 h 1271920"/>
                <a:gd name="connsiteX2" fmla="*/ 3514926 w 3594487"/>
                <a:gd name="connsiteY2" fmla="*/ 1271920 h 1271920"/>
                <a:gd name="connsiteX3" fmla="*/ 15257 w 3594487"/>
                <a:gd name="connsiteY3" fmla="*/ 245014 h 1271920"/>
                <a:gd name="connsiteX4" fmla="*/ 0 w 3594487"/>
                <a:gd name="connsiteY4" fmla="*/ 138732 h 1271920"/>
                <a:gd name="connsiteX0" fmla="*/ 0 w 3594487"/>
                <a:gd name="connsiteY0" fmla="*/ 138732 h 1174172"/>
                <a:gd name="connsiteX1" fmla="*/ 3594487 w 3594487"/>
                <a:gd name="connsiteY1" fmla="*/ 1174173 h 1174172"/>
                <a:gd name="connsiteX2" fmla="*/ 2795304 w 3594487"/>
                <a:gd name="connsiteY2" fmla="*/ 1084027 h 1174172"/>
                <a:gd name="connsiteX3" fmla="*/ 15257 w 3594487"/>
                <a:gd name="connsiteY3" fmla="*/ 245014 h 1174172"/>
                <a:gd name="connsiteX4" fmla="*/ 0 w 3594487"/>
                <a:gd name="connsiteY4" fmla="*/ 138732 h 1174172"/>
                <a:gd name="connsiteX0" fmla="*/ 0 w 2834513"/>
                <a:gd name="connsiteY0" fmla="*/ 152209 h 1097503"/>
                <a:gd name="connsiteX1" fmla="*/ 2834513 w 2834513"/>
                <a:gd name="connsiteY1" fmla="*/ 1051001 h 1097503"/>
                <a:gd name="connsiteX2" fmla="*/ 2795304 w 2834513"/>
                <a:gd name="connsiteY2" fmla="*/ 1097504 h 1097503"/>
                <a:gd name="connsiteX3" fmla="*/ 15257 w 2834513"/>
                <a:gd name="connsiteY3" fmla="*/ 258491 h 1097503"/>
                <a:gd name="connsiteX4" fmla="*/ 0 w 2834513"/>
                <a:gd name="connsiteY4" fmla="*/ 152209 h 1097503"/>
                <a:gd name="connsiteX0" fmla="*/ 0 w 2884954"/>
                <a:gd name="connsiteY0" fmla="*/ 155019 h 1100315"/>
                <a:gd name="connsiteX1" fmla="*/ 2884954 w 2884954"/>
                <a:gd name="connsiteY1" fmla="*/ 1028188 h 1100315"/>
                <a:gd name="connsiteX2" fmla="*/ 2795304 w 2884954"/>
                <a:gd name="connsiteY2" fmla="*/ 1100314 h 1100315"/>
                <a:gd name="connsiteX3" fmla="*/ 15257 w 2884954"/>
                <a:gd name="connsiteY3" fmla="*/ 261301 h 1100315"/>
                <a:gd name="connsiteX4" fmla="*/ 0 w 2884954"/>
                <a:gd name="connsiteY4" fmla="*/ 155019 h 1100315"/>
                <a:gd name="connsiteX0" fmla="*/ 0 w 2884954"/>
                <a:gd name="connsiteY0" fmla="*/ 155021 h 1100315"/>
                <a:gd name="connsiteX1" fmla="*/ 2884954 w 2884954"/>
                <a:gd name="connsiteY1" fmla="*/ 1028190 h 1100315"/>
                <a:gd name="connsiteX2" fmla="*/ 2795304 w 2884954"/>
                <a:gd name="connsiteY2" fmla="*/ 1100316 h 1100315"/>
                <a:gd name="connsiteX3" fmla="*/ 15257 w 2884954"/>
                <a:gd name="connsiteY3" fmla="*/ 261303 h 1100315"/>
                <a:gd name="connsiteX4" fmla="*/ 0 w 2884954"/>
                <a:gd name="connsiteY4" fmla="*/ 155021 h 1100315"/>
                <a:gd name="connsiteX0" fmla="*/ 0 w 2884954"/>
                <a:gd name="connsiteY0" fmla="*/ 155021 h 1100317"/>
                <a:gd name="connsiteX1" fmla="*/ 2884954 w 2884954"/>
                <a:gd name="connsiteY1" fmla="*/ 1028190 h 1100317"/>
                <a:gd name="connsiteX2" fmla="*/ 2795304 w 2884954"/>
                <a:gd name="connsiteY2" fmla="*/ 1100316 h 1100317"/>
                <a:gd name="connsiteX3" fmla="*/ 15257 w 2884954"/>
                <a:gd name="connsiteY3" fmla="*/ 261303 h 1100317"/>
                <a:gd name="connsiteX4" fmla="*/ 0 w 2884954"/>
                <a:gd name="connsiteY4" fmla="*/ 155021 h 1100317"/>
                <a:gd name="connsiteX0" fmla="*/ 0 w 2884954"/>
                <a:gd name="connsiteY0" fmla="*/ 149495 h 1146034"/>
                <a:gd name="connsiteX1" fmla="*/ 2884954 w 2884954"/>
                <a:gd name="connsiteY1" fmla="*/ 1073908 h 1146034"/>
                <a:gd name="connsiteX2" fmla="*/ 2795304 w 2884954"/>
                <a:gd name="connsiteY2" fmla="*/ 1146034 h 1146034"/>
                <a:gd name="connsiteX3" fmla="*/ 15257 w 2884954"/>
                <a:gd name="connsiteY3" fmla="*/ 307021 h 1146034"/>
                <a:gd name="connsiteX4" fmla="*/ 0 w 2884954"/>
                <a:gd name="connsiteY4" fmla="*/ 149495 h 1146034"/>
                <a:gd name="connsiteX0" fmla="*/ 0 w 2884954"/>
                <a:gd name="connsiteY0" fmla="*/ 73142 h 1069681"/>
                <a:gd name="connsiteX1" fmla="*/ 2884954 w 2884954"/>
                <a:gd name="connsiteY1" fmla="*/ 997555 h 1069681"/>
                <a:gd name="connsiteX2" fmla="*/ 2795304 w 2884954"/>
                <a:gd name="connsiteY2" fmla="*/ 1069681 h 1069681"/>
                <a:gd name="connsiteX3" fmla="*/ 15257 w 2884954"/>
                <a:gd name="connsiteY3" fmla="*/ 230668 h 1069681"/>
                <a:gd name="connsiteX4" fmla="*/ 0 w 2884954"/>
                <a:gd name="connsiteY4" fmla="*/ 73142 h 106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954" h="1069681">
                  <a:moveTo>
                    <a:pt x="0" y="73142"/>
                  </a:moveTo>
                  <a:cubicBezTo>
                    <a:pt x="1627056" y="-242967"/>
                    <a:pt x="2494144" y="540284"/>
                    <a:pt x="2884954" y="997555"/>
                  </a:cubicBezTo>
                  <a:lnTo>
                    <a:pt x="2795304" y="1069681"/>
                  </a:lnTo>
                  <a:cubicBezTo>
                    <a:pt x="2327987" y="641127"/>
                    <a:pt x="1657221" y="-115964"/>
                    <a:pt x="15257" y="230668"/>
                  </a:cubicBezTo>
                  <a:cubicBezTo>
                    <a:pt x="-1038" y="169619"/>
                    <a:pt x="16295" y="134191"/>
                    <a:pt x="0" y="73142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 rot="20263630">
              <a:off x="7106687" y="3203875"/>
              <a:ext cx="639964" cy="50305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  <a:gd name="connsiteX0" fmla="*/ 151206 w 791170"/>
                <a:gd name="connsiteY0" fmla="*/ 416237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151206 w 791170"/>
                <a:gd name="connsiteY4" fmla="*/ 416237 h 620300"/>
                <a:gd name="connsiteX0" fmla="*/ 0 w 639964"/>
                <a:gd name="connsiteY0" fmla="*/ 416237 h 505866"/>
                <a:gd name="connsiteX1" fmla="*/ 639237 w 639964"/>
                <a:gd name="connsiteY1" fmla="*/ 0 h 505866"/>
                <a:gd name="connsiteX2" fmla="*/ 639964 w 639964"/>
                <a:gd name="connsiteY2" fmla="*/ 64900 h 505866"/>
                <a:gd name="connsiteX3" fmla="*/ 21752 w 639964"/>
                <a:gd name="connsiteY3" fmla="*/ 505866 h 505866"/>
                <a:gd name="connsiteX4" fmla="*/ 0 w 639964"/>
                <a:gd name="connsiteY4" fmla="*/ 416237 h 505866"/>
                <a:gd name="connsiteX0" fmla="*/ 0 w 639964"/>
                <a:gd name="connsiteY0" fmla="*/ 416237 h 507460"/>
                <a:gd name="connsiteX1" fmla="*/ 639237 w 639964"/>
                <a:gd name="connsiteY1" fmla="*/ 0 h 507460"/>
                <a:gd name="connsiteX2" fmla="*/ 639964 w 639964"/>
                <a:gd name="connsiteY2" fmla="*/ 64900 h 507460"/>
                <a:gd name="connsiteX3" fmla="*/ 514 w 639964"/>
                <a:gd name="connsiteY3" fmla="*/ 507460 h 507460"/>
                <a:gd name="connsiteX4" fmla="*/ 0 w 639964"/>
                <a:gd name="connsiteY4" fmla="*/ 416237 h 507460"/>
                <a:gd name="connsiteX0" fmla="*/ 3898 w 643862"/>
                <a:gd name="connsiteY0" fmla="*/ 416237 h 505655"/>
                <a:gd name="connsiteX1" fmla="*/ 643135 w 643862"/>
                <a:gd name="connsiteY1" fmla="*/ 0 h 505655"/>
                <a:gd name="connsiteX2" fmla="*/ 643862 w 643862"/>
                <a:gd name="connsiteY2" fmla="*/ 64900 h 505655"/>
                <a:gd name="connsiteX3" fmla="*/ 5 w 643862"/>
                <a:gd name="connsiteY3" fmla="*/ 505655 h 505655"/>
                <a:gd name="connsiteX4" fmla="*/ 3898 w 643862"/>
                <a:gd name="connsiteY4" fmla="*/ 416237 h 505655"/>
                <a:gd name="connsiteX0" fmla="*/ 0 w 639964"/>
                <a:gd name="connsiteY0" fmla="*/ 416237 h 524608"/>
                <a:gd name="connsiteX1" fmla="*/ 639237 w 639964"/>
                <a:gd name="connsiteY1" fmla="*/ 0 h 524608"/>
                <a:gd name="connsiteX2" fmla="*/ 639964 w 639964"/>
                <a:gd name="connsiteY2" fmla="*/ 64900 h 524608"/>
                <a:gd name="connsiteX3" fmla="*/ 42382 w 639964"/>
                <a:gd name="connsiteY3" fmla="*/ 524608 h 524608"/>
                <a:gd name="connsiteX4" fmla="*/ 0 w 639964"/>
                <a:gd name="connsiteY4" fmla="*/ 416237 h 524608"/>
                <a:gd name="connsiteX0" fmla="*/ 0 w 639964"/>
                <a:gd name="connsiteY0" fmla="*/ 416237 h 503052"/>
                <a:gd name="connsiteX1" fmla="*/ 639237 w 639964"/>
                <a:gd name="connsiteY1" fmla="*/ 0 h 503052"/>
                <a:gd name="connsiteX2" fmla="*/ 639964 w 639964"/>
                <a:gd name="connsiteY2" fmla="*/ 64900 h 503052"/>
                <a:gd name="connsiteX3" fmla="*/ 2319 w 639964"/>
                <a:gd name="connsiteY3" fmla="*/ 503052 h 503052"/>
                <a:gd name="connsiteX4" fmla="*/ 0 w 639964"/>
                <a:gd name="connsiteY4" fmla="*/ 416237 h 5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964" h="503052">
                  <a:moveTo>
                    <a:pt x="0" y="416237"/>
                  </a:moveTo>
                  <a:lnTo>
                    <a:pt x="639237" y="0"/>
                  </a:lnTo>
                  <a:cubicBezTo>
                    <a:pt x="639479" y="21633"/>
                    <a:pt x="639722" y="43267"/>
                    <a:pt x="639964" y="64900"/>
                  </a:cubicBezTo>
                  <a:lnTo>
                    <a:pt x="2319" y="503052"/>
                  </a:lnTo>
                  <a:cubicBezTo>
                    <a:pt x="2148" y="472644"/>
                    <a:pt x="171" y="446645"/>
                    <a:pt x="0" y="416237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5278553" y="2692063"/>
            <a:ext cx="2765456" cy="1058098"/>
            <a:chOff x="1475414" y="2511442"/>
            <a:chExt cx="3598505" cy="1376834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475414" y="2511442"/>
              <a:ext cx="3598505" cy="1324707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9053 h 2375599"/>
                <a:gd name="connsiteX1" fmla="*/ 5081687 w 5081687"/>
                <a:gd name="connsiteY1" fmla="*/ 1220158 h 2375599"/>
                <a:gd name="connsiteX2" fmla="*/ 3569437 w 5081687"/>
                <a:gd name="connsiteY2" fmla="*/ 2375599 h 2375599"/>
                <a:gd name="connsiteX3" fmla="*/ 0 w 5081687"/>
                <a:gd name="connsiteY3" fmla="*/ 936631 h 2375599"/>
                <a:gd name="connsiteX4" fmla="*/ 2336353 w 5081687"/>
                <a:gd name="connsiteY4" fmla="*/ 29053 h 23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1687" h="2375599">
                  <a:moveTo>
                    <a:pt x="2336353" y="29053"/>
                  </a:moveTo>
                  <a:cubicBezTo>
                    <a:pt x="3705309" y="-159197"/>
                    <a:pt x="4700222" y="605628"/>
                    <a:pt x="5081687" y="1220158"/>
                  </a:cubicBezTo>
                  <a:cubicBezTo>
                    <a:pt x="4335755" y="1765589"/>
                    <a:pt x="4687755" y="1475334"/>
                    <a:pt x="3569437" y="2375599"/>
                  </a:cubicBezTo>
                  <a:cubicBezTo>
                    <a:pt x="3445116" y="2305749"/>
                    <a:pt x="2324596" y="654056"/>
                    <a:pt x="0" y="936631"/>
                  </a:cubicBezTo>
                  <a:lnTo>
                    <a:pt x="2336353" y="29053"/>
                  </a:lnTo>
                  <a:close/>
                </a:path>
              </a:pathLst>
            </a:custGeom>
            <a:solidFill>
              <a:srgbClr val="D61318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478894" y="3014020"/>
              <a:ext cx="2526324" cy="87425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588" h="1567805">
                  <a:moveTo>
                    <a:pt x="0" y="37481"/>
                  </a:moveTo>
                  <a:cubicBezTo>
                    <a:pt x="1936426" y="-231655"/>
                    <a:pt x="3176778" y="1021327"/>
                    <a:pt x="3567588" y="1478598"/>
                  </a:cubicBezTo>
                  <a:lnTo>
                    <a:pt x="3491388" y="1567805"/>
                  </a:lnTo>
                  <a:cubicBezTo>
                    <a:pt x="3367067" y="1497955"/>
                    <a:pt x="2333404" y="-109620"/>
                    <a:pt x="8808" y="172955"/>
                  </a:cubicBezTo>
                  <a:lnTo>
                    <a:pt x="0" y="37481"/>
                  </a:lnTo>
                  <a:close/>
                </a:path>
              </a:pathLst>
            </a:custGeom>
            <a:solidFill>
              <a:srgbClr val="D61318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952955" y="3192082"/>
              <a:ext cx="1120686" cy="695645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687" h="695645">
                  <a:moveTo>
                    <a:pt x="52262" y="644066"/>
                  </a:moveTo>
                  <a:cubicBezTo>
                    <a:pt x="738854" y="205582"/>
                    <a:pt x="758947" y="201863"/>
                    <a:pt x="1120687" y="0"/>
                  </a:cubicBezTo>
                  <a:lnTo>
                    <a:pt x="1085344" y="57846"/>
                  </a:lnTo>
                  <a:lnTo>
                    <a:pt x="0" y="695645"/>
                  </a:lnTo>
                  <a:lnTo>
                    <a:pt x="52262" y="644066"/>
                  </a:lnTo>
                  <a:close/>
                </a:path>
              </a:pathLst>
            </a:custGeom>
            <a:solidFill>
              <a:srgbClr val="0070C0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7302466" y="3196067"/>
            <a:ext cx="2465028" cy="1293810"/>
            <a:chOff x="4108998" y="3167269"/>
            <a:chExt cx="3207578" cy="1683549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50" name="出自【趣你的PPT】(微信:qunideppt)：最优质的PPT资源库"/>
            <p:cNvSpPr/>
            <p:nvPr/>
          </p:nvSpPr>
          <p:spPr>
            <a:xfrm rot="9730928">
              <a:off x="4237770" y="3167269"/>
              <a:ext cx="2930436" cy="1683549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617162"/>
                <a:gd name="connsiteY0" fmla="*/ 1 h 2340375"/>
                <a:gd name="connsiteX1" fmla="*/ 3617161 w 3617162"/>
                <a:gd name="connsiteY1" fmla="*/ 1676527 h 2340375"/>
                <a:gd name="connsiteX2" fmla="*/ 1951765 w 3617162"/>
                <a:gd name="connsiteY2" fmla="*/ 2340375 h 2340375"/>
                <a:gd name="connsiteX3" fmla="*/ 0 w 3617162"/>
                <a:gd name="connsiteY3" fmla="*/ 831587 h 2340375"/>
                <a:gd name="connsiteX4" fmla="*/ 816503 w 3617162"/>
                <a:gd name="connsiteY4" fmla="*/ 1 h 2340375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1043316 w 4138265"/>
                <a:gd name="connsiteY0" fmla="*/ 0 h 3019111"/>
                <a:gd name="connsiteX1" fmla="*/ 4138265 w 4138265"/>
                <a:gd name="connsiteY1" fmla="*/ 2355263 h 3019111"/>
                <a:gd name="connsiteX2" fmla="*/ 2472869 w 4138265"/>
                <a:gd name="connsiteY2" fmla="*/ 3019111 h 3019111"/>
                <a:gd name="connsiteX3" fmla="*/ 1 w 4138265"/>
                <a:gd name="connsiteY3" fmla="*/ 1044925 h 3019111"/>
                <a:gd name="connsiteX4" fmla="*/ 1043316 w 4138265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264" h="3019111">
                  <a:moveTo>
                    <a:pt x="1043315" y="0"/>
                  </a:moveTo>
                  <a:cubicBezTo>
                    <a:pt x="3000907" y="148370"/>
                    <a:pt x="3932750" y="1964172"/>
                    <a:pt x="4138264" y="2355263"/>
                  </a:cubicBezTo>
                  <a:lnTo>
                    <a:pt x="2472868" y="3019111"/>
                  </a:lnTo>
                  <a:cubicBezTo>
                    <a:pt x="2286729" y="2844594"/>
                    <a:pt x="1844961" y="1365252"/>
                    <a:pt x="0" y="1044925"/>
                  </a:cubicBezTo>
                  <a:lnTo>
                    <a:pt x="104331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 rot="10800000">
              <a:off x="4108998" y="4005064"/>
              <a:ext cx="2569185" cy="74843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8115" h="1342171">
                  <a:moveTo>
                    <a:pt x="0" y="132118"/>
                  </a:moveTo>
                  <a:cubicBezTo>
                    <a:pt x="2121376" y="-393236"/>
                    <a:pt x="3237305" y="787153"/>
                    <a:pt x="3628115" y="1244424"/>
                  </a:cubicBezTo>
                  <a:lnTo>
                    <a:pt x="3548554" y="1342171"/>
                  </a:lnTo>
                  <a:cubicBezTo>
                    <a:pt x="3118226" y="909345"/>
                    <a:pt x="1828720" y="-261962"/>
                    <a:pt x="48885" y="315265"/>
                  </a:cubicBezTo>
                  <a:lnTo>
                    <a:pt x="0" y="132118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 rot="20263630">
              <a:off x="6525406" y="3930842"/>
              <a:ext cx="791170" cy="620300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70" h="620300">
                  <a:moveTo>
                    <a:pt x="8910" y="512351"/>
                  </a:moveTo>
                  <a:lnTo>
                    <a:pt x="790443" y="0"/>
                  </a:lnTo>
                  <a:cubicBezTo>
                    <a:pt x="790685" y="21633"/>
                    <a:pt x="790928" y="43267"/>
                    <a:pt x="791170" y="64900"/>
                  </a:cubicBezTo>
                  <a:lnTo>
                    <a:pt x="0" y="620300"/>
                  </a:lnTo>
                  <a:lnTo>
                    <a:pt x="8910" y="512351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出自【趣你的PPT】(微信:qunideppt)：最优质的PPT资源库"/>
          <p:cNvSpPr/>
          <p:nvPr/>
        </p:nvSpPr>
        <p:spPr>
          <a:xfrm flipH="1">
            <a:off x="7730383" y="2086960"/>
            <a:ext cx="2456080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34558 w 1534558"/>
              <a:gd name="connsiteY0" fmla="*/ 934786 h 934786"/>
              <a:gd name="connsiteX1" fmla="*/ 1322940 w 1534558"/>
              <a:gd name="connsiteY1" fmla="*/ 0 h 934786"/>
              <a:gd name="connsiteX2" fmla="*/ 0 w 1534558"/>
              <a:gd name="connsiteY2" fmla="*/ 3548 h 934786"/>
              <a:gd name="connsiteX0" fmla="*/ 1550250 w 1550250"/>
              <a:gd name="connsiteY0" fmla="*/ 934786 h 934786"/>
              <a:gd name="connsiteX1" fmla="*/ 1338632 w 1550250"/>
              <a:gd name="connsiteY1" fmla="*/ 0 h 934786"/>
              <a:gd name="connsiteX2" fmla="*/ 0 w 1550250"/>
              <a:gd name="connsiteY2" fmla="*/ 3548 h 934786"/>
              <a:gd name="connsiteX0" fmla="*/ 1536302 w 1536302"/>
              <a:gd name="connsiteY0" fmla="*/ 934786 h 934786"/>
              <a:gd name="connsiteX1" fmla="*/ 1324684 w 1536302"/>
              <a:gd name="connsiteY1" fmla="*/ 0 h 934786"/>
              <a:gd name="connsiteX2" fmla="*/ 0 w 1536302"/>
              <a:gd name="connsiteY2" fmla="*/ 3548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302" h="934786">
                <a:moveTo>
                  <a:pt x="1536302" y="934786"/>
                </a:moveTo>
                <a:lnTo>
                  <a:pt x="1324684" y="0"/>
                </a:lnTo>
                <a:lnTo>
                  <a:pt x="0" y="3548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 flipH="1" flipV="1">
            <a:off x="8915043" y="3179568"/>
            <a:ext cx="1293103" cy="41602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808848 w 808848"/>
              <a:gd name="connsiteY0" fmla="*/ 934786 h 934786"/>
              <a:gd name="connsiteX1" fmla="*/ 597230 w 808848"/>
              <a:gd name="connsiteY1" fmla="*/ 0 h 934786"/>
              <a:gd name="connsiteX2" fmla="*/ 0 w 808848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848" h="934786">
                <a:moveTo>
                  <a:pt x="808848" y="934786"/>
                </a:moveTo>
                <a:lnTo>
                  <a:pt x="597230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D61318"/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5573725" y="2528832"/>
            <a:ext cx="1057629" cy="422803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661557 w 661557"/>
              <a:gd name="connsiteY0" fmla="*/ 950026 h 950026"/>
              <a:gd name="connsiteX1" fmla="*/ 449939 w 661557"/>
              <a:gd name="connsiteY1" fmla="*/ 15240 h 950026"/>
              <a:gd name="connsiteX2" fmla="*/ 0 w 661557"/>
              <a:gd name="connsiteY2" fmla="*/ 0 h 950026"/>
              <a:gd name="connsiteX0" fmla="*/ 661557 w 661557"/>
              <a:gd name="connsiteY0" fmla="*/ 958598 h 958598"/>
              <a:gd name="connsiteX1" fmla="*/ 448614 w 661557"/>
              <a:gd name="connsiteY1" fmla="*/ 0 h 958598"/>
              <a:gd name="connsiteX2" fmla="*/ 0 w 661557"/>
              <a:gd name="connsiteY2" fmla="*/ 8572 h 958598"/>
              <a:gd name="connsiteX0" fmla="*/ 661557 w 661557"/>
              <a:gd name="connsiteY0" fmla="*/ 950026 h 950026"/>
              <a:gd name="connsiteX1" fmla="*/ 448614 w 661557"/>
              <a:gd name="connsiteY1" fmla="*/ 5716 h 950026"/>
              <a:gd name="connsiteX2" fmla="*/ 0 w 661557"/>
              <a:gd name="connsiteY2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557" h="950026">
                <a:moveTo>
                  <a:pt x="661557" y="950026"/>
                </a:moveTo>
                <a:cubicBezTo>
                  <a:pt x="591018" y="638431"/>
                  <a:pt x="519153" y="317311"/>
                  <a:pt x="448614" y="5716"/>
                </a:cubicBezTo>
                <a:cubicBezTo>
                  <a:pt x="317985" y="5716"/>
                  <a:pt x="130629" y="0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D61318"/>
            </a:solidFill>
            <a:prstDash val="sysDot"/>
            <a:headEnd type="oval"/>
            <a:tailEnd type="oval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 flipV="1">
            <a:off x="5528771" y="3874794"/>
            <a:ext cx="2496493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5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35694" y="2285356"/>
            <a:ext cx="1411353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solidFill>
                <a:srgbClr val="D613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solidFill>
                <a:srgbClr val="D613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28001" y="4051025"/>
            <a:ext cx="1280249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218698" y="3355800"/>
            <a:ext cx="1307430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solidFill>
                <a:srgbClr val="D613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solidFill>
                <a:srgbClr val="D613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189256" y="1833606"/>
            <a:ext cx="1315609" cy="523220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487" eaLnBrk="1" hangingPunct="1">
              <a:defRPr/>
            </a:pPr>
            <a:r>
              <a:rPr lang="zh-CN" altLang="en-US" sz="1400" kern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 rot="454061">
            <a:off x="8120803" y="2710825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133350" prstMaterial="plastic">
              <a:bevelB w="508000" h="508000"/>
            </a:sp3d>
          </a:bodyPr>
          <a:lstStyle/>
          <a:p>
            <a:pPr defTabSz="685487">
              <a:defRPr/>
            </a:pPr>
            <a:r>
              <a:rPr lang="en-US" altLang="zh-CN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S</a:t>
            </a:r>
            <a:endParaRPr lang="zh-CN" altLang="en-US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 rot="408599" flipH="1" flipV="1">
            <a:off x="6915327" y="2635390"/>
            <a:ext cx="599555" cy="580331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O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 rot="21302594">
            <a:off x="8732264" y="3209895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W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 rot="198785">
            <a:off x="8201686" y="3690544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T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1035437" y="2828656"/>
            <a:ext cx="2645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1127553" y="2129437"/>
            <a:ext cx="2504094" cy="541500"/>
            <a:chOff x="-1" y="223204"/>
            <a:chExt cx="2504094" cy="541500"/>
          </a:xfrm>
          <a:solidFill>
            <a:srgbClr val="D61318"/>
          </a:solidFill>
        </p:grpSpPr>
        <p:sp>
          <p:nvSpPr>
            <p:cNvPr id="67" name="出自【趣你的PPT】(微信:qunideppt)：最优质的PPT资源库"/>
            <p:cNvSpPr/>
            <p:nvPr/>
          </p:nvSpPr>
          <p:spPr>
            <a:xfrm>
              <a:off x="-1" y="223204"/>
              <a:ext cx="2495367" cy="54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05080" y="329115"/>
              <a:ext cx="239901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请输入您需要的标题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0308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760252" y="1186521"/>
            <a:ext cx="8424936" cy="4380541"/>
          </a:xfrm>
          <a:prstGeom prst="rect">
            <a:avLst/>
          </a:prstGeom>
          <a:solidFill>
            <a:srgbClr val="D61318"/>
          </a:solidFill>
          <a:ln>
            <a:solidFill>
              <a:srgbClr val="D6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7980" y="1180005"/>
            <a:ext cx="3024336" cy="4409036"/>
          </a:xfrm>
          <a:custGeom>
            <a:avLst/>
            <a:gdLst>
              <a:gd name="connsiteX0" fmla="*/ 0 w 2293969"/>
              <a:gd name="connsiteY0" fmla="*/ 0 h 4104456"/>
              <a:gd name="connsiteX1" fmla="*/ 1872208 w 2293969"/>
              <a:gd name="connsiteY1" fmla="*/ 0 h 4104456"/>
              <a:gd name="connsiteX2" fmla="*/ 2293969 w 2293969"/>
              <a:gd name="connsiteY2" fmla="*/ 4006730 h 4104456"/>
              <a:gd name="connsiteX3" fmla="*/ 2293969 w 2293969"/>
              <a:gd name="connsiteY3" fmla="*/ 4104456 h 4104456"/>
              <a:gd name="connsiteX4" fmla="*/ 0 w 2293969"/>
              <a:gd name="connsiteY4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969" h="4104456">
                <a:moveTo>
                  <a:pt x="0" y="0"/>
                </a:moveTo>
                <a:lnTo>
                  <a:pt x="1872208" y="0"/>
                </a:lnTo>
                <a:lnTo>
                  <a:pt x="2293969" y="4006730"/>
                </a:lnTo>
                <a:lnTo>
                  <a:pt x="2293969" y="4104456"/>
                </a:lnTo>
                <a:lnTo>
                  <a:pt x="0" y="4104456"/>
                </a:lnTo>
                <a:close/>
              </a:path>
            </a:pathLst>
          </a:cu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/>
          <a:stretch>
            <a:fillRect/>
          </a:stretch>
        </p:blipFill>
        <p:spPr>
          <a:xfrm>
            <a:off x="7160851" y="1186520"/>
            <a:ext cx="3036609" cy="4397451"/>
          </a:xfrm>
          <a:custGeom>
            <a:avLst/>
            <a:gdLst>
              <a:gd name="connsiteX0" fmla="*/ 493769 w 2293969"/>
              <a:gd name="connsiteY0" fmla="*/ 0 h 4104456"/>
              <a:gd name="connsiteX1" fmla="*/ 2293969 w 2293969"/>
              <a:gd name="connsiteY1" fmla="*/ 0 h 4104456"/>
              <a:gd name="connsiteX2" fmla="*/ 2293969 w 2293969"/>
              <a:gd name="connsiteY2" fmla="*/ 4104456 h 4104456"/>
              <a:gd name="connsiteX3" fmla="*/ 0 w 2293969"/>
              <a:gd name="connsiteY3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969" h="4104456">
                <a:moveTo>
                  <a:pt x="493769" y="0"/>
                </a:moveTo>
                <a:lnTo>
                  <a:pt x="2293969" y="0"/>
                </a:lnTo>
                <a:lnTo>
                  <a:pt x="2293969" y="4104456"/>
                </a:lnTo>
                <a:lnTo>
                  <a:pt x="0" y="4104456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573961" y="1776092"/>
            <a:ext cx="2844117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550661" y="3401692"/>
            <a:ext cx="28441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28686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9817" y="1504706"/>
            <a:ext cx="121381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3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92756" y="1738544"/>
            <a:ext cx="0" cy="112537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3678954" y="1697365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5954397" y="1753285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2489199" y="3900220"/>
            <a:ext cx="0" cy="1167272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4779245" y="3779880"/>
            <a:ext cx="0" cy="1261551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344271" y="3790205"/>
            <a:ext cx="0" cy="1156796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076388" y="4412023"/>
            <a:ext cx="22600" cy="1496"/>
          </a:xfrm>
          <a:custGeom>
            <a:avLst/>
            <a:gdLst>
              <a:gd name="T0" fmla="*/ 12 w 12"/>
              <a:gd name="T1" fmla="*/ 0 h 1587"/>
              <a:gd name="T2" fmla="*/ 0 w 12"/>
              <a:gd name="T3" fmla="*/ 0 h 1587"/>
              <a:gd name="T4" fmla="*/ 12 w 12"/>
              <a:gd name="T5" fmla="*/ 0 h 1587"/>
              <a:gd name="T6" fmla="*/ 12 w 12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587"/>
              <a:gd name="T14" fmla="*/ 12 w 12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587">
                <a:moveTo>
                  <a:pt x="12" y="0"/>
                </a:moveTo>
                <a:lnTo>
                  <a:pt x="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97358" y="1424023"/>
            <a:ext cx="110786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12972" y="1476236"/>
            <a:ext cx="1136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26444" y="1436701"/>
            <a:ext cx="111865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68478" y="5113674"/>
            <a:ext cx="118892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16018" y="5032989"/>
            <a:ext cx="118266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31631" y="5085204"/>
            <a:ext cx="11318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45102" y="5045667"/>
            <a:ext cx="115431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0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7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10160811" y="3884635"/>
            <a:ext cx="0" cy="1156794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735313" y="1753284"/>
            <a:ext cx="0" cy="1125369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14218" y="2694039"/>
            <a:ext cx="11367328" cy="1316921"/>
            <a:chOff x="300483" y="2797557"/>
            <a:chExt cx="11367328" cy="1316921"/>
          </a:xfrm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17687" y="3713415"/>
              <a:ext cx="83164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483" y="3771778"/>
              <a:ext cx="934099" cy="342700"/>
            </a:xfrm>
            <a:custGeom>
              <a:avLst/>
              <a:gdLst/>
              <a:ahLst/>
              <a:cxnLst>
                <a:cxn ang="0">
                  <a:pos x="2331" y="688"/>
                </a:cxn>
                <a:cxn ang="0">
                  <a:pos x="104" y="138"/>
                </a:cxn>
                <a:cxn ang="0">
                  <a:pos x="2086" y="0"/>
                </a:cxn>
                <a:cxn ang="0">
                  <a:pos x="2331" y="688"/>
                </a:cxn>
              </a:cxnLst>
              <a:rect l="0" t="0" r="r" b="b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19000">
                  <a:schemeClr val="bg2">
                    <a:lumMod val="50000"/>
                    <a:alpha val="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41053" y="3635597"/>
              <a:ext cx="819595" cy="366643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384948" y="3665775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6829" y="3638590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6222" y="3713415"/>
              <a:ext cx="84068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7595" y="2797557"/>
              <a:ext cx="1062160" cy="1312432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021" y="2797557"/>
              <a:ext cx="358573" cy="1312432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77" y="2888843"/>
              <a:ext cx="1027507" cy="1120880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7006" y="2875375"/>
              <a:ext cx="207912" cy="1120880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5271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2954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247078" y="2875374"/>
              <a:ext cx="1062160" cy="1239104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rPr>
                <a:t>`</a:t>
              </a:r>
              <a:endParaRPr lang="zh-CN" altLang="en-US" dirty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1309239" y="2875374"/>
              <a:ext cx="358572" cy="1239104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40665" y="2926255"/>
              <a:ext cx="1012442" cy="1069998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56154" y="2926255"/>
              <a:ext cx="204865" cy="1069998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4868523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32753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8080" y="4054619"/>
              <a:ext cx="22600" cy="1496"/>
            </a:xfrm>
            <a:custGeom>
              <a:avLst/>
              <a:gdLst>
                <a:gd name="T0" fmla="*/ 12 w 12"/>
                <a:gd name="T1" fmla="*/ 0 h 1587"/>
                <a:gd name="T2" fmla="*/ 0 w 12"/>
                <a:gd name="T3" fmla="*/ 0 h 1587"/>
                <a:gd name="T4" fmla="*/ 12 w 12"/>
                <a:gd name="T5" fmla="*/ 0 h 1587"/>
                <a:gd name="T6" fmla="*/ 12 w 12"/>
                <a:gd name="T7" fmla="*/ 0 h 15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87"/>
                <a:gd name="T14" fmla="*/ 12 w 12"/>
                <a:gd name="T15" fmla="*/ 1587 h 15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87">
                  <a:moveTo>
                    <a:pt x="12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87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490704" y="3007029"/>
              <a:ext cx="448970" cy="90728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/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1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2768652" y="296743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2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3934303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3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5012922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4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6264420" y="3027620"/>
              <a:ext cx="521047" cy="86610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5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0492221" y="3035605"/>
              <a:ext cx="593464" cy="91864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8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21585" y="2875373"/>
              <a:ext cx="1062160" cy="1208201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883743" y="2882447"/>
              <a:ext cx="306620" cy="1211935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9038525" y="3007023"/>
              <a:ext cx="593461" cy="90729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7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430532" y="2926252"/>
              <a:ext cx="1027507" cy="1077849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452820" y="2926252"/>
              <a:ext cx="207912" cy="1077849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7639410" y="3007758"/>
              <a:ext cx="539127" cy="906559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prstClr val="white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6</a:t>
              </a:r>
              <a:endParaRPr lang="zh-CN" altLang="en-US" sz="5400" b="0" kern="10" dirty="0">
                <a:solidFill>
                  <a:prstClr val="white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91829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92773" y="1928811"/>
            <a:ext cx="8948830" cy="3033348"/>
          </a:xfrm>
          <a:custGeom>
            <a:avLst/>
            <a:gdLst>
              <a:gd name="T0" fmla="*/ 2147483647 w 3426"/>
              <a:gd name="T1" fmla="*/ 1712289578 h 1232"/>
              <a:gd name="T2" fmla="*/ 2147483647 w 3426"/>
              <a:gd name="T3" fmla="*/ 911380318 h 1232"/>
              <a:gd name="T4" fmla="*/ 2147483647 w 3426"/>
              <a:gd name="T5" fmla="*/ 727262605 h 1232"/>
              <a:gd name="T6" fmla="*/ 2147483647 w 3426"/>
              <a:gd name="T7" fmla="*/ 929792518 h 1232"/>
              <a:gd name="T8" fmla="*/ 2147483647 w 3426"/>
              <a:gd name="T9" fmla="*/ 2147483647 h 1232"/>
              <a:gd name="T10" fmla="*/ 2147483647 w 3426"/>
              <a:gd name="T11" fmla="*/ 2147483647 h 1232"/>
              <a:gd name="T12" fmla="*/ 2147483647 w 3426"/>
              <a:gd name="T13" fmla="*/ 2147483647 h 1232"/>
              <a:gd name="T14" fmla="*/ 2147483647 w 3426"/>
              <a:gd name="T15" fmla="*/ 1279613597 h 1232"/>
              <a:gd name="T16" fmla="*/ 2147483647 w 3426"/>
              <a:gd name="T17" fmla="*/ 349823225 h 1232"/>
              <a:gd name="T18" fmla="*/ 2147483647 w 3426"/>
              <a:gd name="T19" fmla="*/ 1795142335 h 1232"/>
              <a:gd name="T20" fmla="*/ 2147483647 w 3426"/>
              <a:gd name="T21" fmla="*/ 2147483647 h 1232"/>
              <a:gd name="T22" fmla="*/ 2147483647 w 3426"/>
              <a:gd name="T23" fmla="*/ 1749113979 h 1232"/>
              <a:gd name="T24" fmla="*/ 2147483647 w 3426"/>
              <a:gd name="T25" fmla="*/ 524734837 h 1232"/>
              <a:gd name="T26" fmla="*/ 2147483647 w 3426"/>
              <a:gd name="T27" fmla="*/ 432675981 h 1232"/>
              <a:gd name="T28" fmla="*/ 2147483647 w 3426"/>
              <a:gd name="T29" fmla="*/ 2147483647 h 1232"/>
              <a:gd name="T30" fmla="*/ 2147483647 w 3426"/>
              <a:gd name="T31" fmla="*/ 2147483647 h 1232"/>
              <a:gd name="T32" fmla="*/ 2147483647 w 3426"/>
              <a:gd name="T33" fmla="*/ 1224379142 h 1232"/>
              <a:gd name="T34" fmla="*/ 2147483647 w 3426"/>
              <a:gd name="T35" fmla="*/ 349823225 h 1232"/>
              <a:gd name="T36" fmla="*/ 2147483647 w 3426"/>
              <a:gd name="T37" fmla="*/ 1924025592 h 1232"/>
              <a:gd name="T38" fmla="*/ 2147483647 w 3426"/>
              <a:gd name="T39" fmla="*/ 2147483647 h 1232"/>
              <a:gd name="T40" fmla="*/ 2147483647 w 3426"/>
              <a:gd name="T41" fmla="*/ 2147483647 h 1232"/>
              <a:gd name="T42" fmla="*/ 1875332207 w 3426"/>
              <a:gd name="T43" fmla="*/ 1279613597 h 1232"/>
              <a:gd name="T44" fmla="*/ 1005012602 w 3426"/>
              <a:gd name="T45" fmla="*/ 616791548 h 1232"/>
              <a:gd name="T46" fmla="*/ 0 w 3426"/>
              <a:gd name="T47" fmla="*/ 441882081 h 1232"/>
              <a:gd name="T48" fmla="*/ 994651952 w 3426"/>
              <a:gd name="T49" fmla="*/ 1509761811 h 1232"/>
              <a:gd name="T50" fmla="*/ 1367644443 w 3426"/>
              <a:gd name="T51" fmla="*/ 2147483647 h 1232"/>
              <a:gd name="T52" fmla="*/ 1118982024 w 3426"/>
              <a:gd name="T53" fmla="*/ 2147483647 h 1232"/>
              <a:gd name="T54" fmla="*/ 476603539 w 3426"/>
              <a:gd name="T55" fmla="*/ 2147483647 h 1232"/>
              <a:gd name="T56" fmla="*/ 518048413 w 3426"/>
              <a:gd name="T57" fmla="*/ 2147483647 h 1232"/>
              <a:gd name="T58" fmla="*/ 1077539425 w 3426"/>
              <a:gd name="T59" fmla="*/ 2147483647 h 1232"/>
              <a:gd name="T60" fmla="*/ 2041107153 w 3426"/>
              <a:gd name="T61" fmla="*/ 2147483647 h 1232"/>
              <a:gd name="T62" fmla="*/ 2147483647 w 3426"/>
              <a:gd name="T63" fmla="*/ 2147483647 h 1232"/>
              <a:gd name="T64" fmla="*/ 2147483647 w 3426"/>
              <a:gd name="T65" fmla="*/ 2147483647 h 1232"/>
              <a:gd name="T66" fmla="*/ 2147483647 w 3426"/>
              <a:gd name="T67" fmla="*/ 2147483647 h 1232"/>
              <a:gd name="T68" fmla="*/ 2147483647 w 3426"/>
              <a:gd name="T69" fmla="*/ 2147483647 h 1232"/>
              <a:gd name="T70" fmla="*/ 2147483647 w 3426"/>
              <a:gd name="T71" fmla="*/ 2147483647 h 1232"/>
              <a:gd name="T72" fmla="*/ 2147483647 w 3426"/>
              <a:gd name="T73" fmla="*/ 2147483647 h 1232"/>
              <a:gd name="T74" fmla="*/ 2147483647 w 3426"/>
              <a:gd name="T75" fmla="*/ 2147483647 h 1232"/>
              <a:gd name="T76" fmla="*/ 2147483647 w 3426"/>
              <a:gd name="T77" fmla="*/ 2147483647 h 1232"/>
              <a:gd name="T78" fmla="*/ 2147483647 w 3426"/>
              <a:gd name="T79" fmla="*/ 2147483647 h 1232"/>
              <a:gd name="T80" fmla="*/ 2147483647 w 3426"/>
              <a:gd name="T81" fmla="*/ 2147483647 h 1232"/>
              <a:gd name="T82" fmla="*/ 2147483647 w 3426"/>
              <a:gd name="T83" fmla="*/ 2147483647 h 1232"/>
              <a:gd name="T84" fmla="*/ 2147483647 w 3426"/>
              <a:gd name="T85" fmla="*/ 2147483647 h 1232"/>
              <a:gd name="T86" fmla="*/ 2147483647 w 3426"/>
              <a:gd name="T87" fmla="*/ 2147483647 h 1232"/>
              <a:gd name="T88" fmla="*/ 2147483647 w 3426"/>
              <a:gd name="T89" fmla="*/ 2147483647 h 1232"/>
              <a:gd name="T90" fmla="*/ 2147483647 w 3426"/>
              <a:gd name="T91" fmla="*/ 2147483647 h 1232"/>
              <a:gd name="T92" fmla="*/ 2147483647 w 3426"/>
              <a:gd name="T93" fmla="*/ 2147483647 h 1232"/>
              <a:gd name="T94" fmla="*/ 2147483647 w 3426"/>
              <a:gd name="T95" fmla="*/ 2147483647 h 1232"/>
              <a:gd name="T96" fmla="*/ 2147483647 w 3426"/>
              <a:gd name="T97" fmla="*/ 2147483647 h 1232"/>
              <a:gd name="T98" fmla="*/ 2147483647 w 3426"/>
              <a:gd name="T99" fmla="*/ 2016082302 h 1232"/>
              <a:gd name="T100" fmla="*/ 2147483647 w 3426"/>
              <a:gd name="T101" fmla="*/ 1739907879 h 1232"/>
              <a:gd name="T102" fmla="*/ 2147483647 w 3426"/>
              <a:gd name="T103" fmla="*/ 1445319110 h 1232"/>
              <a:gd name="T104" fmla="*/ 2147483647 w 3426"/>
              <a:gd name="T105" fmla="*/ 1574202367 h 1232"/>
              <a:gd name="T106" fmla="*/ 2147483647 w 3426"/>
              <a:gd name="T107" fmla="*/ 1905613391 h 123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426"/>
              <a:gd name="T163" fmla="*/ 0 h 1232"/>
              <a:gd name="T164" fmla="*/ 3426 w 3426"/>
              <a:gd name="T165" fmla="*/ 1232 h 123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426" h="1232">
                <a:moveTo>
                  <a:pt x="3426" y="540"/>
                </a:moveTo>
                <a:lnTo>
                  <a:pt x="3426" y="540"/>
                </a:lnTo>
                <a:lnTo>
                  <a:pt x="3400" y="506"/>
                </a:lnTo>
                <a:lnTo>
                  <a:pt x="3372" y="470"/>
                </a:lnTo>
                <a:lnTo>
                  <a:pt x="3342" y="436"/>
                </a:lnTo>
                <a:lnTo>
                  <a:pt x="3308" y="404"/>
                </a:lnTo>
                <a:lnTo>
                  <a:pt x="3270" y="372"/>
                </a:lnTo>
                <a:lnTo>
                  <a:pt x="3230" y="340"/>
                </a:lnTo>
                <a:lnTo>
                  <a:pt x="3188" y="312"/>
                </a:lnTo>
                <a:lnTo>
                  <a:pt x="3142" y="284"/>
                </a:lnTo>
                <a:lnTo>
                  <a:pt x="3094" y="258"/>
                </a:lnTo>
                <a:lnTo>
                  <a:pt x="3046" y="236"/>
                </a:lnTo>
                <a:lnTo>
                  <a:pt x="2994" y="216"/>
                </a:lnTo>
                <a:lnTo>
                  <a:pt x="2940" y="198"/>
                </a:lnTo>
                <a:lnTo>
                  <a:pt x="2884" y="182"/>
                </a:lnTo>
                <a:lnTo>
                  <a:pt x="2828" y="170"/>
                </a:lnTo>
                <a:lnTo>
                  <a:pt x="2770" y="162"/>
                </a:lnTo>
                <a:lnTo>
                  <a:pt x="2710" y="158"/>
                </a:lnTo>
                <a:lnTo>
                  <a:pt x="2646" y="156"/>
                </a:lnTo>
                <a:lnTo>
                  <a:pt x="2612" y="158"/>
                </a:lnTo>
                <a:lnTo>
                  <a:pt x="2580" y="162"/>
                </a:lnTo>
                <a:lnTo>
                  <a:pt x="2550" y="168"/>
                </a:lnTo>
                <a:lnTo>
                  <a:pt x="2536" y="172"/>
                </a:lnTo>
                <a:lnTo>
                  <a:pt x="2522" y="178"/>
                </a:lnTo>
                <a:lnTo>
                  <a:pt x="2510" y="186"/>
                </a:lnTo>
                <a:lnTo>
                  <a:pt x="2498" y="194"/>
                </a:lnTo>
                <a:lnTo>
                  <a:pt x="2488" y="202"/>
                </a:lnTo>
                <a:lnTo>
                  <a:pt x="2480" y="214"/>
                </a:lnTo>
                <a:lnTo>
                  <a:pt x="2516" y="298"/>
                </a:lnTo>
                <a:lnTo>
                  <a:pt x="2534" y="342"/>
                </a:lnTo>
                <a:lnTo>
                  <a:pt x="2548" y="386"/>
                </a:lnTo>
                <a:lnTo>
                  <a:pt x="2562" y="432"/>
                </a:lnTo>
                <a:lnTo>
                  <a:pt x="2576" y="480"/>
                </a:lnTo>
                <a:lnTo>
                  <a:pt x="2586" y="528"/>
                </a:lnTo>
                <a:lnTo>
                  <a:pt x="2592" y="580"/>
                </a:lnTo>
                <a:lnTo>
                  <a:pt x="2546" y="588"/>
                </a:lnTo>
                <a:lnTo>
                  <a:pt x="2496" y="598"/>
                </a:lnTo>
                <a:lnTo>
                  <a:pt x="2412" y="606"/>
                </a:lnTo>
                <a:lnTo>
                  <a:pt x="2358" y="608"/>
                </a:lnTo>
                <a:lnTo>
                  <a:pt x="2268" y="608"/>
                </a:lnTo>
                <a:lnTo>
                  <a:pt x="2270" y="578"/>
                </a:lnTo>
                <a:lnTo>
                  <a:pt x="2268" y="546"/>
                </a:lnTo>
                <a:lnTo>
                  <a:pt x="2266" y="512"/>
                </a:lnTo>
                <a:lnTo>
                  <a:pt x="2264" y="480"/>
                </a:lnTo>
                <a:lnTo>
                  <a:pt x="2258" y="446"/>
                </a:lnTo>
                <a:lnTo>
                  <a:pt x="2252" y="414"/>
                </a:lnTo>
                <a:lnTo>
                  <a:pt x="2244" y="380"/>
                </a:lnTo>
                <a:lnTo>
                  <a:pt x="2236" y="346"/>
                </a:lnTo>
                <a:lnTo>
                  <a:pt x="2224" y="312"/>
                </a:lnTo>
                <a:lnTo>
                  <a:pt x="2212" y="278"/>
                </a:lnTo>
                <a:lnTo>
                  <a:pt x="2196" y="244"/>
                </a:lnTo>
                <a:lnTo>
                  <a:pt x="2180" y="210"/>
                </a:lnTo>
                <a:lnTo>
                  <a:pt x="2160" y="176"/>
                </a:lnTo>
                <a:lnTo>
                  <a:pt x="2140" y="144"/>
                </a:lnTo>
                <a:lnTo>
                  <a:pt x="2116" y="110"/>
                </a:lnTo>
                <a:lnTo>
                  <a:pt x="2092" y="76"/>
                </a:lnTo>
                <a:lnTo>
                  <a:pt x="2106" y="114"/>
                </a:lnTo>
                <a:lnTo>
                  <a:pt x="2122" y="160"/>
                </a:lnTo>
                <a:lnTo>
                  <a:pt x="2140" y="222"/>
                </a:lnTo>
                <a:lnTo>
                  <a:pt x="2150" y="258"/>
                </a:lnTo>
                <a:lnTo>
                  <a:pt x="2158" y="298"/>
                </a:lnTo>
                <a:lnTo>
                  <a:pt x="2166" y="342"/>
                </a:lnTo>
                <a:lnTo>
                  <a:pt x="2174" y="390"/>
                </a:lnTo>
                <a:lnTo>
                  <a:pt x="2180" y="440"/>
                </a:lnTo>
                <a:lnTo>
                  <a:pt x="2186" y="494"/>
                </a:lnTo>
                <a:lnTo>
                  <a:pt x="2188" y="550"/>
                </a:lnTo>
                <a:lnTo>
                  <a:pt x="2190" y="608"/>
                </a:lnTo>
                <a:lnTo>
                  <a:pt x="1954" y="606"/>
                </a:lnTo>
                <a:lnTo>
                  <a:pt x="1680" y="600"/>
                </a:lnTo>
                <a:lnTo>
                  <a:pt x="1680" y="564"/>
                </a:lnTo>
                <a:lnTo>
                  <a:pt x="1680" y="528"/>
                </a:lnTo>
                <a:lnTo>
                  <a:pt x="1676" y="490"/>
                </a:lnTo>
                <a:lnTo>
                  <a:pt x="1672" y="454"/>
                </a:lnTo>
                <a:lnTo>
                  <a:pt x="1668" y="416"/>
                </a:lnTo>
                <a:lnTo>
                  <a:pt x="1660" y="380"/>
                </a:lnTo>
                <a:lnTo>
                  <a:pt x="1650" y="342"/>
                </a:lnTo>
                <a:lnTo>
                  <a:pt x="1640" y="304"/>
                </a:lnTo>
                <a:lnTo>
                  <a:pt x="1628" y="266"/>
                </a:lnTo>
                <a:lnTo>
                  <a:pt x="1612" y="228"/>
                </a:lnTo>
                <a:lnTo>
                  <a:pt x="1596" y="190"/>
                </a:lnTo>
                <a:lnTo>
                  <a:pt x="1576" y="152"/>
                </a:lnTo>
                <a:lnTo>
                  <a:pt x="1556" y="114"/>
                </a:lnTo>
                <a:lnTo>
                  <a:pt x="1532" y="76"/>
                </a:lnTo>
                <a:lnTo>
                  <a:pt x="1506" y="38"/>
                </a:lnTo>
                <a:lnTo>
                  <a:pt x="1478" y="0"/>
                </a:lnTo>
                <a:lnTo>
                  <a:pt x="1482" y="10"/>
                </a:lnTo>
                <a:lnTo>
                  <a:pt x="1494" y="42"/>
                </a:lnTo>
                <a:lnTo>
                  <a:pt x="1512" y="94"/>
                </a:lnTo>
                <a:lnTo>
                  <a:pt x="1532" y="162"/>
                </a:lnTo>
                <a:lnTo>
                  <a:pt x="1544" y="204"/>
                </a:lnTo>
                <a:lnTo>
                  <a:pt x="1554" y="250"/>
                </a:lnTo>
                <a:lnTo>
                  <a:pt x="1562" y="298"/>
                </a:lnTo>
                <a:lnTo>
                  <a:pt x="1572" y="352"/>
                </a:lnTo>
                <a:lnTo>
                  <a:pt x="1578" y="408"/>
                </a:lnTo>
                <a:lnTo>
                  <a:pt x="1584" y="468"/>
                </a:lnTo>
                <a:lnTo>
                  <a:pt x="1588" y="530"/>
                </a:lnTo>
                <a:lnTo>
                  <a:pt x="1588" y="596"/>
                </a:lnTo>
                <a:lnTo>
                  <a:pt x="964" y="580"/>
                </a:lnTo>
                <a:lnTo>
                  <a:pt x="962" y="518"/>
                </a:lnTo>
                <a:lnTo>
                  <a:pt x="958" y="488"/>
                </a:lnTo>
                <a:lnTo>
                  <a:pt x="954" y="456"/>
                </a:lnTo>
                <a:lnTo>
                  <a:pt x="950" y="426"/>
                </a:lnTo>
                <a:lnTo>
                  <a:pt x="942" y="394"/>
                </a:lnTo>
                <a:lnTo>
                  <a:pt x="934" y="362"/>
                </a:lnTo>
                <a:lnTo>
                  <a:pt x="924" y="330"/>
                </a:lnTo>
                <a:lnTo>
                  <a:pt x="914" y="298"/>
                </a:lnTo>
                <a:lnTo>
                  <a:pt x="900" y="266"/>
                </a:lnTo>
                <a:lnTo>
                  <a:pt x="886" y="234"/>
                </a:lnTo>
                <a:lnTo>
                  <a:pt x="870" y="202"/>
                </a:lnTo>
                <a:lnTo>
                  <a:pt x="852" y="172"/>
                </a:lnTo>
                <a:lnTo>
                  <a:pt x="832" y="140"/>
                </a:lnTo>
                <a:lnTo>
                  <a:pt x="810" y="108"/>
                </a:lnTo>
                <a:lnTo>
                  <a:pt x="786" y="76"/>
                </a:lnTo>
                <a:lnTo>
                  <a:pt x="800" y="112"/>
                </a:lnTo>
                <a:lnTo>
                  <a:pt x="816" y="154"/>
                </a:lnTo>
                <a:lnTo>
                  <a:pt x="832" y="212"/>
                </a:lnTo>
                <a:lnTo>
                  <a:pt x="850" y="284"/>
                </a:lnTo>
                <a:lnTo>
                  <a:pt x="858" y="326"/>
                </a:lnTo>
                <a:lnTo>
                  <a:pt x="866" y="370"/>
                </a:lnTo>
                <a:lnTo>
                  <a:pt x="872" y="418"/>
                </a:lnTo>
                <a:lnTo>
                  <a:pt x="878" y="468"/>
                </a:lnTo>
                <a:lnTo>
                  <a:pt x="882" y="522"/>
                </a:lnTo>
                <a:lnTo>
                  <a:pt x="884" y="576"/>
                </a:lnTo>
                <a:lnTo>
                  <a:pt x="762" y="572"/>
                </a:lnTo>
                <a:lnTo>
                  <a:pt x="728" y="568"/>
                </a:lnTo>
                <a:lnTo>
                  <a:pt x="696" y="562"/>
                </a:lnTo>
                <a:lnTo>
                  <a:pt x="666" y="554"/>
                </a:lnTo>
                <a:lnTo>
                  <a:pt x="640" y="542"/>
                </a:lnTo>
                <a:lnTo>
                  <a:pt x="612" y="530"/>
                </a:lnTo>
                <a:lnTo>
                  <a:pt x="588" y="516"/>
                </a:lnTo>
                <a:lnTo>
                  <a:pt x="566" y="500"/>
                </a:lnTo>
                <a:lnTo>
                  <a:pt x="544" y="484"/>
                </a:lnTo>
                <a:lnTo>
                  <a:pt x="524" y="466"/>
                </a:lnTo>
                <a:lnTo>
                  <a:pt x="504" y="446"/>
                </a:lnTo>
                <a:lnTo>
                  <a:pt x="466" y="406"/>
                </a:lnTo>
                <a:lnTo>
                  <a:pt x="432" y="364"/>
                </a:lnTo>
                <a:lnTo>
                  <a:pt x="398" y="320"/>
                </a:lnTo>
                <a:lnTo>
                  <a:pt x="362" y="278"/>
                </a:lnTo>
                <a:lnTo>
                  <a:pt x="326" y="236"/>
                </a:lnTo>
                <a:lnTo>
                  <a:pt x="306" y="216"/>
                </a:lnTo>
                <a:lnTo>
                  <a:pt x="286" y="198"/>
                </a:lnTo>
                <a:lnTo>
                  <a:pt x="266" y="180"/>
                </a:lnTo>
                <a:lnTo>
                  <a:pt x="242" y="164"/>
                </a:lnTo>
                <a:lnTo>
                  <a:pt x="220" y="148"/>
                </a:lnTo>
                <a:lnTo>
                  <a:pt x="194" y="134"/>
                </a:lnTo>
                <a:lnTo>
                  <a:pt x="166" y="122"/>
                </a:lnTo>
                <a:lnTo>
                  <a:pt x="138" y="114"/>
                </a:lnTo>
                <a:lnTo>
                  <a:pt x="106" y="106"/>
                </a:lnTo>
                <a:lnTo>
                  <a:pt x="74" y="100"/>
                </a:lnTo>
                <a:lnTo>
                  <a:pt x="38" y="96"/>
                </a:lnTo>
                <a:lnTo>
                  <a:pt x="0" y="96"/>
                </a:lnTo>
                <a:lnTo>
                  <a:pt x="52" y="146"/>
                </a:lnTo>
                <a:lnTo>
                  <a:pt x="78" y="172"/>
                </a:lnTo>
                <a:lnTo>
                  <a:pt x="102" y="200"/>
                </a:lnTo>
                <a:lnTo>
                  <a:pt x="126" y="230"/>
                </a:lnTo>
                <a:lnTo>
                  <a:pt x="150" y="262"/>
                </a:lnTo>
                <a:lnTo>
                  <a:pt x="172" y="294"/>
                </a:lnTo>
                <a:lnTo>
                  <a:pt x="192" y="328"/>
                </a:lnTo>
                <a:lnTo>
                  <a:pt x="210" y="362"/>
                </a:lnTo>
                <a:lnTo>
                  <a:pt x="226" y="400"/>
                </a:lnTo>
                <a:lnTo>
                  <a:pt x="240" y="438"/>
                </a:lnTo>
                <a:lnTo>
                  <a:pt x="250" y="478"/>
                </a:lnTo>
                <a:lnTo>
                  <a:pt x="258" y="520"/>
                </a:lnTo>
                <a:lnTo>
                  <a:pt x="264" y="562"/>
                </a:lnTo>
                <a:lnTo>
                  <a:pt x="264" y="608"/>
                </a:lnTo>
                <a:lnTo>
                  <a:pt x="262" y="654"/>
                </a:lnTo>
                <a:lnTo>
                  <a:pt x="258" y="694"/>
                </a:lnTo>
                <a:lnTo>
                  <a:pt x="252" y="732"/>
                </a:lnTo>
                <a:lnTo>
                  <a:pt x="244" y="770"/>
                </a:lnTo>
                <a:lnTo>
                  <a:pt x="236" y="806"/>
                </a:lnTo>
                <a:lnTo>
                  <a:pt x="216" y="880"/>
                </a:lnTo>
                <a:lnTo>
                  <a:pt x="192" y="952"/>
                </a:lnTo>
                <a:lnTo>
                  <a:pt x="166" y="1020"/>
                </a:lnTo>
                <a:lnTo>
                  <a:pt x="138" y="1086"/>
                </a:lnTo>
                <a:lnTo>
                  <a:pt x="86" y="1212"/>
                </a:lnTo>
                <a:lnTo>
                  <a:pt x="90" y="1208"/>
                </a:lnTo>
                <a:lnTo>
                  <a:pt x="92" y="1208"/>
                </a:lnTo>
                <a:lnTo>
                  <a:pt x="90" y="1212"/>
                </a:lnTo>
                <a:lnTo>
                  <a:pt x="82" y="1222"/>
                </a:lnTo>
                <a:lnTo>
                  <a:pt x="84" y="1222"/>
                </a:lnTo>
                <a:lnTo>
                  <a:pt x="94" y="1218"/>
                </a:lnTo>
                <a:lnTo>
                  <a:pt x="100" y="1218"/>
                </a:lnTo>
                <a:lnTo>
                  <a:pt x="102" y="1216"/>
                </a:lnTo>
                <a:lnTo>
                  <a:pt x="104" y="1214"/>
                </a:lnTo>
                <a:lnTo>
                  <a:pt x="108" y="1202"/>
                </a:lnTo>
                <a:lnTo>
                  <a:pt x="142" y="1184"/>
                </a:lnTo>
                <a:lnTo>
                  <a:pt x="176" y="1164"/>
                </a:lnTo>
                <a:lnTo>
                  <a:pt x="208" y="1144"/>
                </a:lnTo>
                <a:lnTo>
                  <a:pt x="238" y="1120"/>
                </a:lnTo>
                <a:lnTo>
                  <a:pt x="268" y="1098"/>
                </a:lnTo>
                <a:lnTo>
                  <a:pt x="296" y="1072"/>
                </a:lnTo>
                <a:lnTo>
                  <a:pt x="352" y="1018"/>
                </a:lnTo>
                <a:lnTo>
                  <a:pt x="374" y="994"/>
                </a:lnTo>
                <a:lnTo>
                  <a:pt x="394" y="970"/>
                </a:lnTo>
                <a:lnTo>
                  <a:pt x="434" y="918"/>
                </a:lnTo>
                <a:lnTo>
                  <a:pt x="470" y="866"/>
                </a:lnTo>
                <a:lnTo>
                  <a:pt x="506" y="814"/>
                </a:lnTo>
                <a:lnTo>
                  <a:pt x="526" y="790"/>
                </a:lnTo>
                <a:lnTo>
                  <a:pt x="546" y="766"/>
                </a:lnTo>
                <a:lnTo>
                  <a:pt x="568" y="746"/>
                </a:lnTo>
                <a:lnTo>
                  <a:pt x="590" y="726"/>
                </a:lnTo>
                <a:lnTo>
                  <a:pt x="614" y="710"/>
                </a:lnTo>
                <a:lnTo>
                  <a:pt x="642" y="694"/>
                </a:lnTo>
                <a:lnTo>
                  <a:pt x="670" y="684"/>
                </a:lnTo>
                <a:lnTo>
                  <a:pt x="702" y="676"/>
                </a:lnTo>
                <a:lnTo>
                  <a:pt x="882" y="678"/>
                </a:lnTo>
                <a:lnTo>
                  <a:pt x="878" y="732"/>
                </a:lnTo>
                <a:lnTo>
                  <a:pt x="872" y="788"/>
                </a:lnTo>
                <a:lnTo>
                  <a:pt x="866" y="846"/>
                </a:lnTo>
                <a:lnTo>
                  <a:pt x="854" y="906"/>
                </a:lnTo>
                <a:lnTo>
                  <a:pt x="842" y="966"/>
                </a:lnTo>
                <a:lnTo>
                  <a:pt x="826" y="1028"/>
                </a:lnTo>
                <a:lnTo>
                  <a:pt x="808" y="1092"/>
                </a:lnTo>
                <a:lnTo>
                  <a:pt x="786" y="1156"/>
                </a:lnTo>
                <a:lnTo>
                  <a:pt x="808" y="1120"/>
                </a:lnTo>
                <a:lnTo>
                  <a:pt x="832" y="1076"/>
                </a:lnTo>
                <a:lnTo>
                  <a:pt x="860" y="1020"/>
                </a:lnTo>
                <a:lnTo>
                  <a:pt x="876" y="986"/>
                </a:lnTo>
                <a:lnTo>
                  <a:pt x="890" y="950"/>
                </a:lnTo>
                <a:lnTo>
                  <a:pt x="904" y="910"/>
                </a:lnTo>
                <a:lnTo>
                  <a:pt x="918" y="868"/>
                </a:lnTo>
                <a:lnTo>
                  <a:pt x="932" y="824"/>
                </a:lnTo>
                <a:lnTo>
                  <a:pt x="942" y="778"/>
                </a:lnTo>
                <a:lnTo>
                  <a:pt x="952" y="730"/>
                </a:lnTo>
                <a:lnTo>
                  <a:pt x="958" y="680"/>
                </a:lnTo>
                <a:lnTo>
                  <a:pt x="1258" y="686"/>
                </a:lnTo>
                <a:lnTo>
                  <a:pt x="1582" y="696"/>
                </a:lnTo>
                <a:lnTo>
                  <a:pt x="1586" y="696"/>
                </a:lnTo>
                <a:lnTo>
                  <a:pt x="1582" y="758"/>
                </a:lnTo>
                <a:lnTo>
                  <a:pt x="1576" y="820"/>
                </a:lnTo>
                <a:lnTo>
                  <a:pt x="1566" y="884"/>
                </a:lnTo>
                <a:lnTo>
                  <a:pt x="1556" y="952"/>
                </a:lnTo>
                <a:lnTo>
                  <a:pt x="1540" y="1020"/>
                </a:lnTo>
                <a:lnTo>
                  <a:pt x="1522" y="1088"/>
                </a:lnTo>
                <a:lnTo>
                  <a:pt x="1502" y="1160"/>
                </a:lnTo>
                <a:lnTo>
                  <a:pt x="1478" y="1232"/>
                </a:lnTo>
                <a:lnTo>
                  <a:pt x="1484" y="1222"/>
                </a:lnTo>
                <a:lnTo>
                  <a:pt x="1502" y="1192"/>
                </a:lnTo>
                <a:lnTo>
                  <a:pt x="1530" y="1144"/>
                </a:lnTo>
                <a:lnTo>
                  <a:pt x="1562" y="1080"/>
                </a:lnTo>
                <a:lnTo>
                  <a:pt x="1578" y="1042"/>
                </a:lnTo>
                <a:lnTo>
                  <a:pt x="1594" y="1002"/>
                </a:lnTo>
                <a:lnTo>
                  <a:pt x="1612" y="958"/>
                </a:lnTo>
                <a:lnTo>
                  <a:pt x="1626" y="910"/>
                </a:lnTo>
                <a:lnTo>
                  <a:pt x="1642" y="860"/>
                </a:lnTo>
                <a:lnTo>
                  <a:pt x="1654" y="808"/>
                </a:lnTo>
                <a:lnTo>
                  <a:pt x="1664" y="754"/>
                </a:lnTo>
                <a:lnTo>
                  <a:pt x="1672" y="698"/>
                </a:lnTo>
                <a:lnTo>
                  <a:pt x="1794" y="700"/>
                </a:lnTo>
                <a:lnTo>
                  <a:pt x="1922" y="702"/>
                </a:lnTo>
                <a:lnTo>
                  <a:pt x="2186" y="700"/>
                </a:lnTo>
                <a:lnTo>
                  <a:pt x="2182" y="752"/>
                </a:lnTo>
                <a:lnTo>
                  <a:pt x="2176" y="806"/>
                </a:lnTo>
                <a:lnTo>
                  <a:pt x="2168" y="862"/>
                </a:lnTo>
                <a:lnTo>
                  <a:pt x="2158" y="918"/>
                </a:lnTo>
                <a:lnTo>
                  <a:pt x="2146" y="976"/>
                </a:lnTo>
                <a:lnTo>
                  <a:pt x="2130" y="1034"/>
                </a:lnTo>
                <a:lnTo>
                  <a:pt x="2112" y="1094"/>
                </a:lnTo>
                <a:lnTo>
                  <a:pt x="2092" y="1156"/>
                </a:lnTo>
                <a:lnTo>
                  <a:pt x="2112" y="1122"/>
                </a:lnTo>
                <a:lnTo>
                  <a:pt x="2136" y="1080"/>
                </a:lnTo>
                <a:lnTo>
                  <a:pt x="2164" y="1026"/>
                </a:lnTo>
                <a:lnTo>
                  <a:pt x="2192" y="958"/>
                </a:lnTo>
                <a:lnTo>
                  <a:pt x="2206" y="922"/>
                </a:lnTo>
                <a:lnTo>
                  <a:pt x="2220" y="882"/>
                </a:lnTo>
                <a:lnTo>
                  <a:pt x="2232" y="838"/>
                </a:lnTo>
                <a:lnTo>
                  <a:pt x="2244" y="794"/>
                </a:lnTo>
                <a:lnTo>
                  <a:pt x="2254" y="748"/>
                </a:lnTo>
                <a:lnTo>
                  <a:pt x="2262" y="700"/>
                </a:lnTo>
                <a:lnTo>
                  <a:pt x="2600" y="694"/>
                </a:lnTo>
                <a:lnTo>
                  <a:pt x="2604" y="736"/>
                </a:lnTo>
                <a:lnTo>
                  <a:pt x="2606" y="782"/>
                </a:lnTo>
                <a:lnTo>
                  <a:pt x="2604" y="830"/>
                </a:lnTo>
                <a:lnTo>
                  <a:pt x="2602" y="878"/>
                </a:lnTo>
                <a:lnTo>
                  <a:pt x="2596" y="926"/>
                </a:lnTo>
                <a:lnTo>
                  <a:pt x="2590" y="976"/>
                </a:lnTo>
                <a:lnTo>
                  <a:pt x="2582" y="1022"/>
                </a:lnTo>
                <a:lnTo>
                  <a:pt x="2572" y="1068"/>
                </a:lnTo>
                <a:lnTo>
                  <a:pt x="2634" y="1070"/>
                </a:lnTo>
                <a:lnTo>
                  <a:pt x="2694" y="1066"/>
                </a:lnTo>
                <a:lnTo>
                  <a:pt x="2752" y="1060"/>
                </a:lnTo>
                <a:lnTo>
                  <a:pt x="2808" y="1050"/>
                </a:lnTo>
                <a:lnTo>
                  <a:pt x="2862" y="1038"/>
                </a:lnTo>
                <a:lnTo>
                  <a:pt x="2914" y="1022"/>
                </a:lnTo>
                <a:lnTo>
                  <a:pt x="2962" y="1004"/>
                </a:lnTo>
                <a:lnTo>
                  <a:pt x="3010" y="982"/>
                </a:lnTo>
                <a:lnTo>
                  <a:pt x="3054" y="958"/>
                </a:lnTo>
                <a:lnTo>
                  <a:pt x="3096" y="932"/>
                </a:lnTo>
                <a:lnTo>
                  <a:pt x="3136" y="904"/>
                </a:lnTo>
                <a:lnTo>
                  <a:pt x="3174" y="874"/>
                </a:lnTo>
                <a:lnTo>
                  <a:pt x="3208" y="842"/>
                </a:lnTo>
                <a:lnTo>
                  <a:pt x="3242" y="808"/>
                </a:lnTo>
                <a:lnTo>
                  <a:pt x="3272" y="772"/>
                </a:lnTo>
                <a:lnTo>
                  <a:pt x="3300" y="736"/>
                </a:lnTo>
                <a:lnTo>
                  <a:pt x="3218" y="716"/>
                </a:lnTo>
                <a:lnTo>
                  <a:pt x="3178" y="704"/>
                </a:lnTo>
                <a:lnTo>
                  <a:pt x="3140" y="692"/>
                </a:lnTo>
                <a:lnTo>
                  <a:pt x="3102" y="678"/>
                </a:lnTo>
                <a:lnTo>
                  <a:pt x="3068" y="662"/>
                </a:lnTo>
                <a:lnTo>
                  <a:pt x="3036" y="644"/>
                </a:lnTo>
                <a:lnTo>
                  <a:pt x="3006" y="624"/>
                </a:lnTo>
                <a:lnTo>
                  <a:pt x="3114" y="608"/>
                </a:lnTo>
                <a:lnTo>
                  <a:pt x="3222" y="590"/>
                </a:lnTo>
                <a:lnTo>
                  <a:pt x="3276" y="580"/>
                </a:lnTo>
                <a:lnTo>
                  <a:pt x="3326" y="570"/>
                </a:lnTo>
                <a:lnTo>
                  <a:pt x="3378" y="556"/>
                </a:lnTo>
                <a:lnTo>
                  <a:pt x="3426" y="540"/>
                </a:lnTo>
                <a:close/>
                <a:moveTo>
                  <a:pt x="2788" y="444"/>
                </a:moveTo>
                <a:lnTo>
                  <a:pt x="2788" y="444"/>
                </a:lnTo>
                <a:lnTo>
                  <a:pt x="2774" y="442"/>
                </a:lnTo>
                <a:lnTo>
                  <a:pt x="2762" y="438"/>
                </a:lnTo>
                <a:lnTo>
                  <a:pt x="2752" y="432"/>
                </a:lnTo>
                <a:lnTo>
                  <a:pt x="2742" y="424"/>
                </a:lnTo>
                <a:lnTo>
                  <a:pt x="2734" y="414"/>
                </a:lnTo>
                <a:lnTo>
                  <a:pt x="2728" y="404"/>
                </a:lnTo>
                <a:lnTo>
                  <a:pt x="2724" y="392"/>
                </a:lnTo>
                <a:lnTo>
                  <a:pt x="2722" y="378"/>
                </a:lnTo>
                <a:lnTo>
                  <a:pt x="2724" y="364"/>
                </a:lnTo>
                <a:lnTo>
                  <a:pt x="2728" y="352"/>
                </a:lnTo>
                <a:lnTo>
                  <a:pt x="2734" y="342"/>
                </a:lnTo>
                <a:lnTo>
                  <a:pt x="2742" y="332"/>
                </a:lnTo>
                <a:lnTo>
                  <a:pt x="2752" y="324"/>
                </a:lnTo>
                <a:lnTo>
                  <a:pt x="2762" y="318"/>
                </a:lnTo>
                <a:lnTo>
                  <a:pt x="2774" y="314"/>
                </a:lnTo>
                <a:lnTo>
                  <a:pt x="2788" y="312"/>
                </a:lnTo>
                <a:lnTo>
                  <a:pt x="2802" y="314"/>
                </a:lnTo>
                <a:lnTo>
                  <a:pt x="2814" y="318"/>
                </a:lnTo>
                <a:lnTo>
                  <a:pt x="2824" y="324"/>
                </a:lnTo>
                <a:lnTo>
                  <a:pt x="2834" y="332"/>
                </a:lnTo>
                <a:lnTo>
                  <a:pt x="2842" y="342"/>
                </a:lnTo>
                <a:lnTo>
                  <a:pt x="2848" y="352"/>
                </a:lnTo>
                <a:lnTo>
                  <a:pt x="2852" y="364"/>
                </a:lnTo>
                <a:lnTo>
                  <a:pt x="2854" y="378"/>
                </a:lnTo>
                <a:lnTo>
                  <a:pt x="2852" y="392"/>
                </a:lnTo>
                <a:lnTo>
                  <a:pt x="2848" y="404"/>
                </a:lnTo>
                <a:lnTo>
                  <a:pt x="2842" y="414"/>
                </a:lnTo>
                <a:lnTo>
                  <a:pt x="2834" y="424"/>
                </a:lnTo>
                <a:lnTo>
                  <a:pt x="2824" y="432"/>
                </a:lnTo>
                <a:lnTo>
                  <a:pt x="2814" y="438"/>
                </a:lnTo>
                <a:lnTo>
                  <a:pt x="2802" y="442"/>
                </a:lnTo>
                <a:lnTo>
                  <a:pt x="2788" y="444"/>
                </a:lnTo>
                <a:close/>
              </a:path>
            </a:pathLst>
          </a:custGeom>
          <a:solidFill>
            <a:srgbClr val="D61318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385145" y="970595"/>
            <a:ext cx="1324183" cy="776245"/>
            <a:chOff x="3443065" y="1730353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443065" y="1730353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552846" y="1858318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935313" y="970595"/>
            <a:ext cx="1324183" cy="776245"/>
            <a:chOff x="4993233" y="1730353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4993233" y="1730353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103014" y="1858318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6481489" y="970595"/>
            <a:ext cx="1324183" cy="776245"/>
            <a:chOff x="6539409" y="1730353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539409" y="1730353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49190" y="1858317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6312701" y="5089440"/>
            <a:ext cx="1324183" cy="776245"/>
            <a:chOff x="6539409" y="4854575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6539409" y="4854575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49190" y="4982540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766525" y="5089440"/>
            <a:ext cx="1324183" cy="776245"/>
            <a:chOff x="4993233" y="4854575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4993233" y="4854575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103013" y="4982540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216357" y="5089440"/>
            <a:ext cx="1324183" cy="776245"/>
            <a:chOff x="3443065" y="4854575"/>
            <a:chExt cx="1224136" cy="717597"/>
          </a:xfrm>
          <a:solidFill>
            <a:schemeClr val="bg2">
              <a:lumMod val="50000"/>
            </a:schemeClr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443065" y="4854575"/>
              <a:ext cx="1224136" cy="7175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>
              <a:outerShdw blurRad="50800" dist="38100" dir="5400000" sx="1000" sy="1000" algn="t" rotWithShape="0">
                <a:prstClr val="black"/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552845" y="4982539"/>
              <a:ext cx="1004573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7257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出自【趣你的PPT】(微信:qunideppt)：最优质的PPT资源库"/>
          <p:cNvSpPr>
            <a:spLocks/>
          </p:cNvSpPr>
          <p:nvPr/>
        </p:nvSpPr>
        <p:spPr bwMode="auto">
          <a:xfrm>
            <a:off x="1343472" y="342159"/>
            <a:ext cx="3096344" cy="521261"/>
          </a:xfrm>
          <a:custGeom>
            <a:avLst/>
            <a:gdLst>
              <a:gd name="T0" fmla="*/ 4637 w 4826"/>
              <a:gd name="T1" fmla="*/ 197 h 395"/>
              <a:gd name="T2" fmla="*/ 4826 w 4826"/>
              <a:gd name="T3" fmla="*/ 395 h 395"/>
              <a:gd name="T4" fmla="*/ 0 w 4826"/>
              <a:gd name="T5" fmla="*/ 395 h 395"/>
              <a:gd name="T6" fmla="*/ 185 w 4826"/>
              <a:gd name="T7" fmla="*/ 183 h 395"/>
              <a:gd name="T8" fmla="*/ 0 w 4826"/>
              <a:gd name="T9" fmla="*/ 0 h 395"/>
              <a:gd name="T10" fmla="*/ 4826 w 4826"/>
              <a:gd name="T11" fmla="*/ 0 h 395"/>
              <a:gd name="T12" fmla="*/ 4637 w 4826"/>
              <a:gd name="T13" fmla="*/ 197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6" h="395">
                <a:moveTo>
                  <a:pt x="4637" y="197"/>
                </a:moveTo>
                <a:lnTo>
                  <a:pt x="4826" y="395"/>
                </a:lnTo>
                <a:lnTo>
                  <a:pt x="0" y="395"/>
                </a:lnTo>
                <a:lnTo>
                  <a:pt x="185" y="183"/>
                </a:lnTo>
                <a:lnTo>
                  <a:pt x="0" y="0"/>
                </a:lnTo>
                <a:lnTo>
                  <a:pt x="4826" y="0"/>
                </a:lnTo>
                <a:lnTo>
                  <a:pt x="4637" y="197"/>
                </a:lnTo>
                <a:close/>
              </a:path>
            </a:pathLst>
          </a:custGeom>
          <a:solidFill>
            <a:srgbClr val="B320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5360" y="188640"/>
            <a:ext cx="792088" cy="7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2848" y="436543"/>
            <a:ext cx="437112" cy="332491"/>
          </a:xfrm>
          <a:custGeom>
            <a:avLst/>
            <a:gdLst>
              <a:gd name="T0" fmla="*/ 68 w 71"/>
              <a:gd name="T1" fmla="*/ 0 h 54"/>
              <a:gd name="T2" fmla="*/ 4 w 71"/>
              <a:gd name="T3" fmla="*/ 0 h 54"/>
              <a:gd name="T4" fmla="*/ 0 w 71"/>
              <a:gd name="T5" fmla="*/ 4 h 54"/>
              <a:gd name="T6" fmla="*/ 0 w 71"/>
              <a:gd name="T7" fmla="*/ 42 h 54"/>
              <a:gd name="T8" fmla="*/ 4 w 71"/>
              <a:gd name="T9" fmla="*/ 45 h 54"/>
              <a:gd name="T10" fmla="*/ 24 w 71"/>
              <a:gd name="T11" fmla="*/ 45 h 54"/>
              <a:gd name="T12" fmla="*/ 24 w 71"/>
              <a:gd name="T13" fmla="*/ 52 h 54"/>
              <a:gd name="T14" fmla="*/ 17 w 71"/>
              <a:gd name="T15" fmla="*/ 52 h 54"/>
              <a:gd name="T16" fmla="*/ 16 w 71"/>
              <a:gd name="T17" fmla="*/ 53 h 54"/>
              <a:gd name="T18" fmla="*/ 17 w 71"/>
              <a:gd name="T19" fmla="*/ 54 h 54"/>
              <a:gd name="T20" fmla="*/ 55 w 71"/>
              <a:gd name="T21" fmla="*/ 54 h 54"/>
              <a:gd name="T22" fmla="*/ 56 w 71"/>
              <a:gd name="T23" fmla="*/ 53 h 54"/>
              <a:gd name="T24" fmla="*/ 55 w 71"/>
              <a:gd name="T25" fmla="*/ 52 h 54"/>
              <a:gd name="T26" fmla="*/ 48 w 71"/>
              <a:gd name="T27" fmla="*/ 52 h 54"/>
              <a:gd name="T28" fmla="*/ 48 w 71"/>
              <a:gd name="T29" fmla="*/ 45 h 54"/>
              <a:gd name="T30" fmla="*/ 68 w 71"/>
              <a:gd name="T31" fmla="*/ 45 h 54"/>
              <a:gd name="T32" fmla="*/ 71 w 71"/>
              <a:gd name="T33" fmla="*/ 42 h 54"/>
              <a:gd name="T34" fmla="*/ 71 w 71"/>
              <a:gd name="T35" fmla="*/ 4 h 54"/>
              <a:gd name="T36" fmla="*/ 68 w 71"/>
              <a:gd name="T37" fmla="*/ 0 h 54"/>
              <a:gd name="T38" fmla="*/ 59 w 71"/>
              <a:gd name="T39" fmla="*/ 42 h 54"/>
              <a:gd name="T40" fmla="*/ 58 w 71"/>
              <a:gd name="T41" fmla="*/ 41 h 54"/>
              <a:gd name="T42" fmla="*/ 59 w 71"/>
              <a:gd name="T43" fmla="*/ 40 h 54"/>
              <a:gd name="T44" fmla="*/ 60 w 71"/>
              <a:gd name="T45" fmla="*/ 41 h 54"/>
              <a:gd name="T46" fmla="*/ 59 w 71"/>
              <a:gd name="T47" fmla="*/ 42 h 54"/>
              <a:gd name="T48" fmla="*/ 68 w 71"/>
              <a:gd name="T49" fmla="*/ 37 h 54"/>
              <a:gd name="T50" fmla="*/ 4 w 71"/>
              <a:gd name="T51" fmla="*/ 37 h 54"/>
              <a:gd name="T52" fmla="*/ 4 w 71"/>
              <a:gd name="T53" fmla="*/ 4 h 54"/>
              <a:gd name="T54" fmla="*/ 68 w 71"/>
              <a:gd name="T55" fmla="*/ 4 h 54"/>
              <a:gd name="T56" fmla="*/ 68 w 71"/>
              <a:gd name="T57" fmla="*/ 3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54">
                <a:moveTo>
                  <a:pt x="6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4"/>
                  <a:pt x="2" y="45"/>
                  <a:pt x="4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52"/>
                  <a:pt x="24" y="52"/>
                  <a:pt x="24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4"/>
                  <a:pt x="56" y="54"/>
                  <a:pt x="56" y="53"/>
                </a:cubicBezTo>
                <a:cubicBezTo>
                  <a:pt x="56" y="53"/>
                  <a:pt x="56" y="52"/>
                  <a:pt x="55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45"/>
                  <a:pt x="48" y="45"/>
                  <a:pt x="4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70" y="45"/>
                  <a:pt x="71" y="44"/>
                  <a:pt x="71" y="42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2"/>
                  <a:pt x="70" y="0"/>
                  <a:pt x="68" y="0"/>
                </a:cubicBezTo>
                <a:close/>
                <a:moveTo>
                  <a:pt x="59" y="42"/>
                </a:moveTo>
                <a:cubicBezTo>
                  <a:pt x="58" y="42"/>
                  <a:pt x="58" y="41"/>
                  <a:pt x="58" y="41"/>
                </a:cubicBezTo>
                <a:cubicBezTo>
                  <a:pt x="58" y="41"/>
                  <a:pt x="58" y="40"/>
                  <a:pt x="59" y="40"/>
                </a:cubicBezTo>
                <a:cubicBezTo>
                  <a:pt x="59" y="40"/>
                  <a:pt x="60" y="41"/>
                  <a:pt x="60" y="41"/>
                </a:cubicBezTo>
                <a:cubicBezTo>
                  <a:pt x="60" y="41"/>
                  <a:pt x="59" y="42"/>
                  <a:pt x="59" y="42"/>
                </a:cubicBezTo>
                <a:close/>
                <a:moveTo>
                  <a:pt x="68" y="37"/>
                </a:moveTo>
                <a:cubicBezTo>
                  <a:pt x="4" y="37"/>
                  <a:pt x="4" y="37"/>
                  <a:pt x="4" y="37"/>
                </a:cubicBezTo>
                <a:cubicBezTo>
                  <a:pt x="4" y="4"/>
                  <a:pt x="4" y="4"/>
                  <a:pt x="4" y="4"/>
                </a:cubicBezTo>
                <a:cubicBezTo>
                  <a:pt x="68" y="4"/>
                  <a:pt x="68" y="4"/>
                  <a:pt x="68" y="4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228792" y="4089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真情大回馈</a:t>
            </a:r>
          </a:p>
        </p:txBody>
      </p:sp>
      <p:grpSp>
        <p:nvGrpSpPr>
          <p:cNvPr id="818" name="Group 817出自【趣你的PPT】(微信:qunideppt)：最优质的PPT资源库"/>
          <p:cNvGrpSpPr/>
          <p:nvPr/>
        </p:nvGrpSpPr>
        <p:grpSpPr>
          <a:xfrm>
            <a:off x="-315" y="1111323"/>
            <a:ext cx="12221029" cy="1340768"/>
            <a:chOff x="0" y="5504252"/>
            <a:chExt cx="12221029" cy="1340768"/>
          </a:xfrm>
        </p:grpSpPr>
        <p:sp>
          <p:nvSpPr>
            <p:cNvPr id="8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5504252"/>
              <a:ext cx="12221029" cy="1340768"/>
            </a:xfrm>
            <a:prstGeom prst="rect">
              <a:avLst/>
            </a:prstGeom>
            <a:solidFill>
              <a:srgbClr val="B32018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" name="出自【趣你的PPT】(微信:qunideppt)：最优质的PPT资源库"/>
            <p:cNvSpPr txBox="1"/>
            <p:nvPr/>
          </p:nvSpPr>
          <p:spPr>
            <a:xfrm>
              <a:off x="167679" y="5530762"/>
              <a:ext cx="1188566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中色块与形状都是手工绘制的，更改配色，自由组合绝对没有问题。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的风格清新简约专业大气，在每一个素材点缀上，作者都颇费心思，只为能助力你的重要演示。以下的素材展示，只是冰山一角。亲，请记得哦：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只有素材能另存，能编辑的，才是真的属于您的！</a:t>
              </a:r>
              <a:endPara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作者更贴心的在模板最后加了使用教程，希望您认真阅读哦。以下做一些素材小展示，更多精彩，期待您下载后发掘。</a:t>
              </a:r>
            </a:p>
          </p:txBody>
        </p:sp>
      </p:grpSp>
      <p:pic>
        <p:nvPicPr>
          <p:cNvPr id="80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7092"/>
            <a:ext cx="5090160" cy="2174970"/>
          </a:xfrm>
          <a:prstGeom prst="rect">
            <a:avLst/>
          </a:prstGeom>
        </p:spPr>
      </p:pic>
      <p:pic>
        <p:nvPicPr>
          <p:cNvPr id="80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7"/>
          <a:stretch/>
        </p:blipFill>
        <p:spPr>
          <a:xfrm>
            <a:off x="-33705" y="5294376"/>
            <a:ext cx="12225705" cy="1674304"/>
          </a:xfrm>
          <a:prstGeom prst="rect">
            <a:avLst/>
          </a:prstGeom>
        </p:spPr>
      </p:pic>
      <p:pic>
        <p:nvPicPr>
          <p:cNvPr id="80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095" y="2684488"/>
            <a:ext cx="2781175" cy="2088161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6" y="2756501"/>
            <a:ext cx="1589919" cy="1728173"/>
          </a:xfrm>
          <a:prstGeom prst="rect">
            <a:avLst/>
          </a:prstGeom>
        </p:spPr>
      </p:pic>
      <p:pic>
        <p:nvPicPr>
          <p:cNvPr id="52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19" y="4473330"/>
            <a:ext cx="1245901" cy="1245901"/>
          </a:xfrm>
          <a:prstGeom prst="rect">
            <a:avLst/>
          </a:prstGeom>
        </p:spPr>
      </p:pic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734" y="4473330"/>
            <a:ext cx="1240437" cy="1245901"/>
          </a:xfrm>
          <a:prstGeom prst="rect">
            <a:avLst/>
          </a:prstGeom>
        </p:spPr>
      </p:pic>
      <p:pic>
        <p:nvPicPr>
          <p:cNvPr id="54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91" y="4473330"/>
            <a:ext cx="1245901" cy="1245901"/>
          </a:xfrm>
          <a:prstGeom prst="rect">
            <a:avLst/>
          </a:prstGeom>
        </p:spPr>
      </p:pic>
      <p:pic>
        <p:nvPicPr>
          <p:cNvPr id="55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10" y="4473330"/>
            <a:ext cx="1240437" cy="1245901"/>
          </a:xfrm>
          <a:prstGeom prst="rect">
            <a:avLst/>
          </a:prstGeom>
        </p:spPr>
      </p:pic>
      <p:pic>
        <p:nvPicPr>
          <p:cNvPr id="56" name="出自【趣你的PPT】(微信:qunideppt)：最优质的PPT资源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0057" y="2623211"/>
            <a:ext cx="1083661" cy="1765889"/>
          </a:xfrm>
          <a:prstGeom prst="rect">
            <a:avLst/>
          </a:prstGeom>
        </p:spPr>
      </p:pic>
      <p:pic>
        <p:nvPicPr>
          <p:cNvPr id="57" name="出自【趣你的PPT】(微信:qunideppt)：最优质的PPT资源库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1914" y="2634796"/>
            <a:ext cx="528675" cy="1830435"/>
          </a:xfrm>
          <a:prstGeom prst="rect">
            <a:avLst/>
          </a:prstGeom>
        </p:spPr>
      </p:pic>
      <p:pic>
        <p:nvPicPr>
          <p:cNvPr id="58" name="出自【趣你的PPT】(微信:qunideppt)：最优质的PPT资源库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5490" y="2690507"/>
            <a:ext cx="592855" cy="1794167"/>
          </a:xfrm>
          <a:prstGeom prst="rect">
            <a:avLst/>
          </a:prstGeom>
        </p:spPr>
      </p:pic>
      <p:pic>
        <p:nvPicPr>
          <p:cNvPr id="59" name="出自【趣你的PPT】(微信:qunideppt)：最优质的PPT资源库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6930" y="2703500"/>
            <a:ext cx="1160606" cy="1781174"/>
          </a:xfrm>
          <a:prstGeom prst="rect">
            <a:avLst/>
          </a:prstGeom>
        </p:spPr>
      </p:pic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4074" y="2661891"/>
            <a:ext cx="762158" cy="1822783"/>
          </a:xfrm>
          <a:prstGeom prst="rect">
            <a:avLst/>
          </a:prstGeom>
        </p:spPr>
      </p:pic>
      <p:pic>
        <p:nvPicPr>
          <p:cNvPr id="61" name="出自【趣你的PPT】(微信:qunideppt)：最优质的PPT资源库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0" y="4484674"/>
            <a:ext cx="1224870" cy="1219498"/>
          </a:xfrm>
          <a:prstGeom prst="rect">
            <a:avLst/>
          </a:prstGeom>
        </p:spPr>
      </p:pic>
      <p:pic>
        <p:nvPicPr>
          <p:cNvPr id="62" name="出自【趣你的PPT】(微信:qunideppt)：最优质的PPT资源库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00" y="2946898"/>
            <a:ext cx="1141291" cy="1141291"/>
          </a:xfrm>
          <a:prstGeom prst="rect">
            <a:avLst/>
          </a:prstGeom>
        </p:spPr>
      </p:pic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390" y="4501407"/>
            <a:ext cx="1166221" cy="1171358"/>
          </a:xfrm>
          <a:prstGeom prst="rect">
            <a:avLst/>
          </a:prstGeom>
        </p:spPr>
      </p:pic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43" y="2973818"/>
            <a:ext cx="1202054" cy="12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39050"/>
      </p:ext>
    </p:extLst>
  </p:cSld>
  <p:clrMapOvr>
    <a:masterClrMapping/>
  </p:clrMapOvr>
  <p:transition spd="slow" advClick="0" advTm="3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88010" y="1198345"/>
            <a:ext cx="2673441" cy="4604761"/>
            <a:chOff x="1476375" y="1157288"/>
            <a:chExt cx="2819400" cy="4856162"/>
          </a:xfrm>
        </p:grpSpPr>
        <p:sp>
          <p:nvSpPr>
            <p:cNvPr id="3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1476375" y="1157288"/>
              <a:ext cx="2819400" cy="485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7975" y="2843213"/>
              <a:ext cx="1443038" cy="776287"/>
            </a:xfrm>
            <a:custGeom>
              <a:avLst/>
              <a:gdLst>
                <a:gd name="T0" fmla="*/ 298 w 298"/>
                <a:gd name="T1" fmla="*/ 0 h 160"/>
                <a:gd name="T2" fmla="*/ 298 w 298"/>
                <a:gd name="T3" fmla="*/ 160 h 160"/>
                <a:gd name="T4" fmla="*/ 257 w 298"/>
                <a:gd name="T5" fmla="*/ 160 h 160"/>
                <a:gd name="T6" fmla="*/ 14 w 298"/>
                <a:gd name="T7" fmla="*/ 160 h 160"/>
                <a:gd name="T8" fmla="*/ 0 w 298"/>
                <a:gd name="T9" fmla="*/ 160 h 160"/>
                <a:gd name="T10" fmla="*/ 0 w 298"/>
                <a:gd name="T11" fmla="*/ 0 h 160"/>
                <a:gd name="T12" fmla="*/ 60 w 298"/>
                <a:gd name="T13" fmla="*/ 0 h 160"/>
                <a:gd name="T14" fmla="*/ 90 w 298"/>
                <a:gd name="T15" fmla="*/ 0 h 160"/>
                <a:gd name="T16" fmla="*/ 245 w 298"/>
                <a:gd name="T17" fmla="*/ 0 h 160"/>
                <a:gd name="T18" fmla="*/ 245 w 298"/>
                <a:gd name="T19" fmla="*/ 1 h 160"/>
                <a:gd name="T20" fmla="*/ 247 w 298"/>
                <a:gd name="T21" fmla="*/ 6 h 160"/>
                <a:gd name="T22" fmla="*/ 252 w 298"/>
                <a:gd name="T23" fmla="*/ 8 h 160"/>
                <a:gd name="T24" fmla="*/ 259 w 298"/>
                <a:gd name="T25" fmla="*/ 1 h 160"/>
                <a:gd name="T26" fmla="*/ 259 w 298"/>
                <a:gd name="T27" fmla="*/ 0 h 160"/>
                <a:gd name="T28" fmla="*/ 298 w 29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160">
                  <a:moveTo>
                    <a:pt x="298" y="0"/>
                  </a:moveTo>
                  <a:cubicBezTo>
                    <a:pt x="298" y="160"/>
                    <a:pt x="298" y="160"/>
                    <a:pt x="298" y="160"/>
                  </a:cubicBezTo>
                  <a:cubicBezTo>
                    <a:pt x="257" y="160"/>
                    <a:pt x="257" y="160"/>
                    <a:pt x="257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45" y="3"/>
                    <a:pt x="246" y="4"/>
                    <a:pt x="247" y="6"/>
                  </a:cubicBezTo>
                  <a:cubicBezTo>
                    <a:pt x="248" y="7"/>
                    <a:pt x="250" y="8"/>
                    <a:pt x="252" y="8"/>
                  </a:cubicBezTo>
                  <a:cubicBezTo>
                    <a:pt x="256" y="8"/>
                    <a:pt x="259" y="4"/>
                    <a:pt x="259" y="1"/>
                  </a:cubicBezTo>
                  <a:cubicBezTo>
                    <a:pt x="259" y="0"/>
                    <a:pt x="259" y="0"/>
                    <a:pt x="259" y="0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3188" y="2203450"/>
              <a:ext cx="377825" cy="271462"/>
            </a:xfrm>
            <a:custGeom>
              <a:avLst/>
              <a:gdLst>
                <a:gd name="T0" fmla="*/ 66 w 78"/>
                <a:gd name="T1" fmla="*/ 20 h 56"/>
                <a:gd name="T2" fmla="*/ 74 w 78"/>
                <a:gd name="T3" fmla="*/ 43 h 56"/>
                <a:gd name="T4" fmla="*/ 51 w 78"/>
                <a:gd name="T5" fmla="*/ 52 h 56"/>
                <a:gd name="T6" fmla="*/ 39 w 78"/>
                <a:gd name="T7" fmla="*/ 46 h 56"/>
                <a:gd name="T8" fmla="*/ 39 w 78"/>
                <a:gd name="T9" fmla="*/ 34 h 56"/>
                <a:gd name="T10" fmla="*/ 37 w 78"/>
                <a:gd name="T11" fmla="*/ 29 h 56"/>
                <a:gd name="T12" fmla="*/ 32 w 78"/>
                <a:gd name="T13" fmla="*/ 27 h 56"/>
                <a:gd name="T14" fmla="*/ 25 w 78"/>
                <a:gd name="T15" fmla="*/ 34 h 56"/>
                <a:gd name="T16" fmla="*/ 25 w 78"/>
                <a:gd name="T17" fmla="*/ 40 h 56"/>
                <a:gd name="T18" fmla="*/ 12 w 78"/>
                <a:gd name="T19" fmla="*/ 33 h 56"/>
                <a:gd name="T20" fmla="*/ 4 w 78"/>
                <a:gd name="T21" fmla="*/ 10 h 56"/>
                <a:gd name="T22" fmla="*/ 20 w 78"/>
                <a:gd name="T23" fmla="*/ 0 h 56"/>
                <a:gd name="T24" fmla="*/ 27 w 78"/>
                <a:gd name="T25" fmla="*/ 2 h 56"/>
                <a:gd name="T26" fmla="*/ 66 w 78"/>
                <a:gd name="T27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56">
                  <a:moveTo>
                    <a:pt x="66" y="20"/>
                  </a:moveTo>
                  <a:cubicBezTo>
                    <a:pt x="74" y="24"/>
                    <a:pt x="78" y="35"/>
                    <a:pt x="74" y="43"/>
                  </a:cubicBezTo>
                  <a:cubicBezTo>
                    <a:pt x="70" y="52"/>
                    <a:pt x="59" y="56"/>
                    <a:pt x="51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2"/>
                    <a:pt x="38" y="30"/>
                    <a:pt x="37" y="29"/>
                  </a:cubicBezTo>
                  <a:cubicBezTo>
                    <a:pt x="36" y="27"/>
                    <a:pt x="34" y="27"/>
                    <a:pt x="32" y="27"/>
                  </a:cubicBezTo>
                  <a:cubicBezTo>
                    <a:pt x="28" y="27"/>
                    <a:pt x="25" y="30"/>
                    <a:pt x="25" y="34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3" y="29"/>
                    <a:pt x="0" y="19"/>
                    <a:pt x="4" y="10"/>
                  </a:cubicBezTo>
                  <a:cubicBezTo>
                    <a:pt x="7" y="4"/>
                    <a:pt x="13" y="0"/>
                    <a:pt x="20" y="0"/>
                  </a:cubicBezTo>
                  <a:cubicBezTo>
                    <a:pt x="22" y="0"/>
                    <a:pt x="25" y="1"/>
                    <a:pt x="27" y="2"/>
                  </a:cubicBezTo>
                  <a:lnTo>
                    <a:pt x="66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7975" y="3711575"/>
              <a:ext cx="1336675" cy="2301875"/>
            </a:xfrm>
            <a:custGeom>
              <a:avLst/>
              <a:gdLst>
                <a:gd name="T0" fmla="*/ 787 w 842"/>
                <a:gd name="T1" fmla="*/ 0 h 1450"/>
                <a:gd name="T2" fmla="*/ 842 w 842"/>
                <a:gd name="T3" fmla="*/ 1142 h 1450"/>
                <a:gd name="T4" fmla="*/ 42 w 842"/>
                <a:gd name="T5" fmla="*/ 1450 h 1450"/>
                <a:gd name="T6" fmla="*/ 0 w 842"/>
                <a:gd name="T7" fmla="*/ 1429 h 1450"/>
                <a:gd name="T8" fmla="*/ 0 w 842"/>
                <a:gd name="T9" fmla="*/ 0 h 1450"/>
                <a:gd name="T10" fmla="*/ 787 w 842"/>
                <a:gd name="T11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2" h="1450">
                  <a:moveTo>
                    <a:pt x="787" y="0"/>
                  </a:moveTo>
                  <a:lnTo>
                    <a:pt x="842" y="1142"/>
                  </a:lnTo>
                  <a:lnTo>
                    <a:pt x="42" y="1450"/>
                  </a:lnTo>
                  <a:lnTo>
                    <a:pt x="0" y="1429"/>
                  </a:lnTo>
                  <a:lnTo>
                    <a:pt x="0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2398713"/>
              <a:ext cx="68263" cy="444500"/>
            </a:xfrm>
            <a:custGeom>
              <a:avLst/>
              <a:gdLst>
                <a:gd name="T0" fmla="*/ 43 w 43"/>
                <a:gd name="T1" fmla="*/ 18 h 280"/>
                <a:gd name="T2" fmla="*/ 43 w 43"/>
                <a:gd name="T3" fmla="*/ 280 h 280"/>
                <a:gd name="T4" fmla="*/ 0 w 43"/>
                <a:gd name="T5" fmla="*/ 280 h 280"/>
                <a:gd name="T6" fmla="*/ 0 w 43"/>
                <a:gd name="T7" fmla="*/ 0 h 280"/>
                <a:gd name="T8" fmla="*/ 43 w 43"/>
                <a:gd name="T9" fmla="*/ 1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0">
                  <a:moveTo>
                    <a:pt x="43" y="18"/>
                  </a:moveTo>
                  <a:lnTo>
                    <a:pt x="43" y="280"/>
                  </a:lnTo>
                  <a:lnTo>
                    <a:pt x="0" y="280"/>
                  </a:lnTo>
                  <a:lnTo>
                    <a:pt x="0" y="0"/>
                  </a:lnTo>
                  <a:lnTo>
                    <a:pt x="43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2335213"/>
              <a:ext cx="68263" cy="92075"/>
            </a:xfrm>
            <a:custGeom>
              <a:avLst/>
              <a:gdLst>
                <a:gd name="T0" fmla="*/ 14 w 14"/>
                <a:gd name="T1" fmla="*/ 7 h 19"/>
                <a:gd name="T2" fmla="*/ 14 w 14"/>
                <a:gd name="T3" fmla="*/ 19 h 19"/>
                <a:gd name="T4" fmla="*/ 0 w 14"/>
                <a:gd name="T5" fmla="*/ 13 h 19"/>
                <a:gd name="T6" fmla="*/ 0 w 14"/>
                <a:gd name="T7" fmla="*/ 7 h 19"/>
                <a:gd name="T8" fmla="*/ 7 w 14"/>
                <a:gd name="T9" fmla="*/ 0 h 19"/>
                <a:gd name="T10" fmla="*/ 12 w 14"/>
                <a:gd name="T11" fmla="*/ 2 h 19"/>
                <a:gd name="T12" fmla="*/ 14 w 14"/>
                <a:gd name="T1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7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" y="0"/>
                    <a:pt x="11" y="0"/>
                    <a:pt x="12" y="2"/>
                  </a:cubicBezTo>
                  <a:cubicBezTo>
                    <a:pt x="13" y="3"/>
                    <a:pt x="14" y="5"/>
                    <a:pt x="1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3838" y="2843213"/>
              <a:ext cx="68263" cy="39687"/>
            </a:xfrm>
            <a:custGeom>
              <a:avLst/>
              <a:gdLst>
                <a:gd name="T0" fmla="*/ 14 w 14"/>
                <a:gd name="T1" fmla="*/ 1 h 8"/>
                <a:gd name="T2" fmla="*/ 7 w 14"/>
                <a:gd name="T3" fmla="*/ 8 h 8"/>
                <a:gd name="T4" fmla="*/ 2 w 14"/>
                <a:gd name="T5" fmla="*/ 6 h 8"/>
                <a:gd name="T6" fmla="*/ 0 w 14"/>
                <a:gd name="T7" fmla="*/ 1 h 8"/>
                <a:gd name="T8" fmla="*/ 0 w 14"/>
                <a:gd name="T9" fmla="*/ 0 h 8"/>
                <a:gd name="T10" fmla="*/ 14 w 14"/>
                <a:gd name="T11" fmla="*/ 0 h 8"/>
                <a:gd name="T12" fmla="*/ 14 w 1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8">
                  <a:moveTo>
                    <a:pt x="14" y="1"/>
                  </a:moveTo>
                  <a:cubicBezTo>
                    <a:pt x="14" y="4"/>
                    <a:pt x="11" y="8"/>
                    <a:pt x="7" y="8"/>
                  </a:cubicBezTo>
                  <a:cubicBezTo>
                    <a:pt x="5" y="8"/>
                    <a:pt x="3" y="7"/>
                    <a:pt x="2" y="6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00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513" y="2024063"/>
              <a:ext cx="1355725" cy="819150"/>
            </a:xfrm>
            <a:custGeom>
              <a:avLst/>
              <a:gdLst>
                <a:gd name="T0" fmla="*/ 280 w 280"/>
                <a:gd name="T1" fmla="*/ 33 h 169"/>
                <a:gd name="T2" fmla="*/ 146 w 280"/>
                <a:gd name="T3" fmla="*/ 169 h 169"/>
                <a:gd name="T4" fmla="*/ 116 w 280"/>
                <a:gd name="T5" fmla="*/ 169 h 169"/>
                <a:gd name="T6" fmla="*/ 72 w 280"/>
                <a:gd name="T7" fmla="*/ 107 h 169"/>
                <a:gd name="T8" fmla="*/ 61 w 280"/>
                <a:gd name="T9" fmla="*/ 150 h 169"/>
                <a:gd name="T10" fmla="*/ 0 w 280"/>
                <a:gd name="T11" fmla="*/ 169 h 169"/>
                <a:gd name="T12" fmla="*/ 27 w 280"/>
                <a:gd name="T13" fmla="*/ 136 h 169"/>
                <a:gd name="T14" fmla="*/ 9 w 280"/>
                <a:gd name="T15" fmla="*/ 45 h 169"/>
                <a:gd name="T16" fmla="*/ 27 w 280"/>
                <a:gd name="T17" fmla="*/ 4 h 169"/>
                <a:gd name="T18" fmla="*/ 107 w 280"/>
                <a:gd name="T19" fmla="*/ 33 h 169"/>
                <a:gd name="T20" fmla="*/ 146 w 280"/>
                <a:gd name="T21" fmla="*/ 90 h 169"/>
                <a:gd name="T22" fmla="*/ 245 w 280"/>
                <a:gd name="T23" fmla="*/ 0 h 169"/>
                <a:gd name="T24" fmla="*/ 280 w 280"/>
                <a:gd name="T25" fmla="*/ 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69">
                  <a:moveTo>
                    <a:pt x="280" y="33"/>
                  </a:moveTo>
                  <a:cubicBezTo>
                    <a:pt x="146" y="169"/>
                    <a:pt x="146" y="169"/>
                    <a:pt x="14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55" y="53"/>
                    <a:pt x="28" y="6"/>
                    <a:pt x="27" y="4"/>
                  </a:cubicBezTo>
                  <a:cubicBezTo>
                    <a:pt x="57" y="8"/>
                    <a:pt x="93" y="17"/>
                    <a:pt x="107" y="33"/>
                  </a:cubicBezTo>
                  <a:cubicBezTo>
                    <a:pt x="134" y="64"/>
                    <a:pt x="146" y="90"/>
                    <a:pt x="146" y="90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28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1550" y="1162050"/>
              <a:ext cx="809625" cy="809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7088" y="3711575"/>
              <a:ext cx="647700" cy="2219325"/>
            </a:xfrm>
            <a:custGeom>
              <a:avLst/>
              <a:gdLst>
                <a:gd name="T0" fmla="*/ 408 w 408"/>
                <a:gd name="T1" fmla="*/ 0 h 1398"/>
                <a:gd name="T2" fmla="*/ 408 w 408"/>
                <a:gd name="T3" fmla="*/ 1398 h 1398"/>
                <a:gd name="T4" fmla="*/ 0 w 408"/>
                <a:gd name="T5" fmla="*/ 1206 h 1398"/>
                <a:gd name="T6" fmla="*/ 0 w 408"/>
                <a:gd name="T7" fmla="*/ 0 h 1398"/>
                <a:gd name="T8" fmla="*/ 408 w 408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398">
                  <a:moveTo>
                    <a:pt x="408" y="0"/>
                  </a:moveTo>
                  <a:lnTo>
                    <a:pt x="408" y="1398"/>
                  </a:lnTo>
                  <a:lnTo>
                    <a:pt x="0" y="1206"/>
                  </a:lnTo>
                  <a:lnTo>
                    <a:pt x="0" y="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1988" y="2882900"/>
              <a:ext cx="812800" cy="736600"/>
            </a:xfrm>
            <a:custGeom>
              <a:avLst/>
              <a:gdLst>
                <a:gd name="T0" fmla="*/ 512 w 512"/>
                <a:gd name="T1" fmla="*/ 0 h 464"/>
                <a:gd name="T2" fmla="*/ 512 w 512"/>
                <a:gd name="T3" fmla="*/ 464 h 464"/>
                <a:gd name="T4" fmla="*/ 104 w 512"/>
                <a:gd name="T5" fmla="*/ 464 h 464"/>
                <a:gd name="T6" fmla="*/ 0 w 512"/>
                <a:gd name="T7" fmla="*/ 464 h 464"/>
                <a:gd name="T8" fmla="*/ 0 w 512"/>
                <a:gd name="T9" fmla="*/ 174 h 464"/>
                <a:gd name="T10" fmla="*/ 49 w 512"/>
                <a:gd name="T11" fmla="*/ 156 h 464"/>
                <a:gd name="T12" fmla="*/ 512 w 512"/>
                <a:gd name="T13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" h="464">
                  <a:moveTo>
                    <a:pt x="512" y="0"/>
                  </a:moveTo>
                  <a:lnTo>
                    <a:pt x="512" y="464"/>
                  </a:lnTo>
                  <a:lnTo>
                    <a:pt x="104" y="464"/>
                  </a:lnTo>
                  <a:lnTo>
                    <a:pt x="0" y="464"/>
                  </a:lnTo>
                  <a:lnTo>
                    <a:pt x="0" y="174"/>
                  </a:lnTo>
                  <a:lnTo>
                    <a:pt x="49" y="156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9200" y="2243138"/>
              <a:ext cx="217488" cy="600075"/>
            </a:xfrm>
            <a:custGeom>
              <a:avLst/>
              <a:gdLst>
                <a:gd name="T0" fmla="*/ 82 w 137"/>
                <a:gd name="T1" fmla="*/ 0 h 378"/>
                <a:gd name="T2" fmla="*/ 137 w 137"/>
                <a:gd name="T3" fmla="*/ 278 h 378"/>
                <a:gd name="T4" fmla="*/ 55 w 137"/>
                <a:gd name="T5" fmla="*/ 378 h 378"/>
                <a:gd name="T6" fmla="*/ 55 w 137"/>
                <a:gd name="T7" fmla="*/ 378 h 378"/>
                <a:gd name="T8" fmla="*/ 0 w 137"/>
                <a:gd name="T9" fmla="*/ 278 h 378"/>
                <a:gd name="T10" fmla="*/ 82 w 137"/>
                <a:gd name="T1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78">
                  <a:moveTo>
                    <a:pt x="82" y="0"/>
                  </a:moveTo>
                  <a:lnTo>
                    <a:pt x="137" y="278"/>
                  </a:lnTo>
                  <a:lnTo>
                    <a:pt x="55" y="378"/>
                  </a:lnTo>
                  <a:lnTo>
                    <a:pt x="55" y="378"/>
                  </a:lnTo>
                  <a:lnTo>
                    <a:pt x="0" y="278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1138" y="2014538"/>
              <a:ext cx="1138238" cy="1697037"/>
            </a:xfrm>
            <a:custGeom>
              <a:avLst/>
              <a:gdLst>
                <a:gd name="T0" fmla="*/ 235 w 235"/>
                <a:gd name="T1" fmla="*/ 47 h 350"/>
                <a:gd name="T2" fmla="*/ 208 w 235"/>
                <a:gd name="T3" fmla="*/ 138 h 350"/>
                <a:gd name="T4" fmla="*/ 226 w 235"/>
                <a:gd name="T5" fmla="*/ 171 h 350"/>
                <a:gd name="T6" fmla="*/ 113 w 235"/>
                <a:gd name="T7" fmla="*/ 208 h 350"/>
                <a:gd name="T8" fmla="*/ 127 w 235"/>
                <a:gd name="T9" fmla="*/ 117 h 350"/>
                <a:gd name="T10" fmla="*/ 68 w 235"/>
                <a:gd name="T11" fmla="*/ 189 h 350"/>
                <a:gd name="T12" fmla="*/ 80 w 235"/>
                <a:gd name="T13" fmla="*/ 342 h 350"/>
                <a:gd name="T14" fmla="*/ 39 w 235"/>
                <a:gd name="T15" fmla="*/ 350 h 350"/>
                <a:gd name="T16" fmla="*/ 0 w 235"/>
                <a:gd name="T17" fmla="*/ 206 h 350"/>
                <a:gd name="T18" fmla="*/ 66 w 235"/>
                <a:gd name="T19" fmla="*/ 62 h 350"/>
                <a:gd name="T20" fmla="*/ 181 w 235"/>
                <a:gd name="T21" fmla="*/ 0 h 350"/>
                <a:gd name="T22" fmla="*/ 235 w 235"/>
                <a:gd name="T23" fmla="*/ 4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350">
                  <a:moveTo>
                    <a:pt x="235" y="47"/>
                  </a:moveTo>
                  <a:cubicBezTo>
                    <a:pt x="208" y="138"/>
                    <a:pt x="208" y="138"/>
                    <a:pt x="208" y="138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113" y="208"/>
                    <a:pt x="113" y="208"/>
                    <a:pt x="113" y="208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27" y="117"/>
                    <a:pt x="84" y="158"/>
                    <a:pt x="68" y="189"/>
                  </a:cubicBezTo>
                  <a:cubicBezTo>
                    <a:pt x="53" y="220"/>
                    <a:pt x="80" y="342"/>
                    <a:pt x="80" y="342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6"/>
                    <a:pt x="22" y="140"/>
                    <a:pt x="66" y="62"/>
                  </a:cubicBezTo>
                  <a:cubicBezTo>
                    <a:pt x="97" y="9"/>
                    <a:pt x="150" y="1"/>
                    <a:pt x="181" y="0"/>
                  </a:cubicBezTo>
                  <a:cubicBezTo>
                    <a:pt x="181" y="0"/>
                    <a:pt x="189" y="39"/>
                    <a:pt x="235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3213" y="3749675"/>
              <a:ext cx="455613" cy="1725612"/>
            </a:xfrm>
            <a:custGeom>
              <a:avLst/>
              <a:gdLst>
                <a:gd name="T0" fmla="*/ 287 w 287"/>
                <a:gd name="T1" fmla="*/ 0 h 1087"/>
                <a:gd name="T2" fmla="*/ 284 w 287"/>
                <a:gd name="T3" fmla="*/ 599 h 1087"/>
                <a:gd name="T4" fmla="*/ 140 w 287"/>
                <a:gd name="T5" fmla="*/ 1087 h 1087"/>
                <a:gd name="T6" fmla="*/ 0 w 287"/>
                <a:gd name="T7" fmla="*/ 1087 h 1087"/>
                <a:gd name="T8" fmla="*/ 183 w 287"/>
                <a:gd name="T9" fmla="*/ 446 h 1087"/>
                <a:gd name="T10" fmla="*/ 235 w 287"/>
                <a:gd name="T11" fmla="*/ 0 h 1087"/>
                <a:gd name="T12" fmla="*/ 287 w 287"/>
                <a:gd name="T13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1087">
                  <a:moveTo>
                    <a:pt x="287" y="0"/>
                  </a:moveTo>
                  <a:lnTo>
                    <a:pt x="284" y="599"/>
                  </a:lnTo>
                  <a:lnTo>
                    <a:pt x="140" y="1087"/>
                  </a:lnTo>
                  <a:lnTo>
                    <a:pt x="0" y="1087"/>
                  </a:lnTo>
                  <a:lnTo>
                    <a:pt x="183" y="446"/>
                  </a:lnTo>
                  <a:lnTo>
                    <a:pt x="23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90" y="879893"/>
            <a:ext cx="5405938" cy="3827404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5591831" y="4779482"/>
            <a:ext cx="591902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</a:t>
            </a:r>
            <a:r>
              <a:rPr lang="zh-CN" altLang="en-US" b="1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en-US" altLang="zh-CN" b="1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en-US" altLang="zh-CN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88679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927129" y="3569590"/>
            <a:ext cx="2913814" cy="52684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150820" y="1344613"/>
            <a:ext cx="10281427" cy="4097188"/>
            <a:chOff x="896293" y="915988"/>
            <a:chExt cx="7740232" cy="3084512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rgbClr val="77040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D6131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211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200"/>
                  </a:lnSpc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98986160"/>
      </p:ext>
    </p:extLst>
  </p:cSld>
  <p:clrMapOvr>
    <a:masterClrMapping/>
  </p:clrMapOvr>
  <p:transition spd="slow" advClick="0" advTm="3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167262" y="2632053"/>
            <a:ext cx="3407664" cy="1517218"/>
            <a:chOff x="3863752" y="3074072"/>
            <a:chExt cx="2880320" cy="1403944"/>
          </a:xfrm>
          <a:solidFill>
            <a:srgbClr val="FF5050"/>
          </a:solidFill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3863752" y="3074072"/>
              <a:ext cx="2880320" cy="1403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4127151" y="3484539"/>
              <a:ext cx="2574825" cy="711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167262" y="4357716"/>
            <a:ext cx="3407664" cy="1457906"/>
            <a:chOff x="3880440" y="4797153"/>
            <a:chExt cx="2880320" cy="1403944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3880440" y="4797153"/>
              <a:ext cx="2880320" cy="1403944"/>
            </a:xfrm>
            <a:prstGeom prst="rect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4162776" y="5161718"/>
              <a:ext cx="2574825" cy="74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249504" y="707993"/>
            <a:ext cx="3394429" cy="1677634"/>
            <a:chOff x="3863752" y="1340768"/>
            <a:chExt cx="2903007" cy="1403944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3863752" y="1340768"/>
              <a:ext cx="2880320" cy="1403944"/>
            </a:xfrm>
            <a:prstGeom prst="rect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191934" y="1768790"/>
              <a:ext cx="2574825" cy="64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86" y="707993"/>
            <a:ext cx="3709496" cy="5107629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658820" y="1216871"/>
            <a:ext cx="790590" cy="720080"/>
            <a:chOff x="3505210" y="1358876"/>
            <a:chExt cx="790590" cy="720080"/>
          </a:xfrm>
          <a:solidFill>
            <a:srgbClr val="FF5050"/>
          </a:solidFill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624316" y="3100320"/>
            <a:ext cx="790590" cy="720080"/>
            <a:chOff x="3505210" y="1358876"/>
            <a:chExt cx="790590" cy="720080"/>
          </a:xfrm>
          <a:solidFill>
            <a:srgbClr val="D61318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5683300" y="4707760"/>
            <a:ext cx="790590" cy="720080"/>
            <a:chOff x="3505210" y="1358876"/>
            <a:chExt cx="790590" cy="720080"/>
          </a:xfrm>
          <a:solidFill>
            <a:srgbClr val="FF5050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58073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361327" y="4770269"/>
            <a:ext cx="3343185" cy="317834"/>
            <a:chOff x="7361327" y="5080823"/>
            <a:chExt cx="3343185" cy="317834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7361327" y="5080823"/>
              <a:ext cx="307222" cy="317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出自【趣你的PPT】(微信:qunideppt)：最优质的PPT资源库"/>
            <p:cNvCxnSpPr/>
            <p:nvPr/>
          </p:nvCxnSpPr>
          <p:spPr>
            <a:xfrm flipV="1">
              <a:off x="7663598" y="5385374"/>
              <a:ext cx="3040914" cy="13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83411" y="4766022"/>
            <a:ext cx="3461726" cy="321279"/>
            <a:chOff x="1105111" y="5076576"/>
            <a:chExt cx="3340026" cy="308927"/>
          </a:xfrm>
        </p:grpSpPr>
        <p:cxnSp>
          <p:nvCxnSpPr>
            <p:cNvPr id="6" name="出自【趣你的PPT】(微信:qunideppt)：最优质的PPT资源库"/>
            <p:cNvCxnSpPr/>
            <p:nvPr/>
          </p:nvCxnSpPr>
          <p:spPr>
            <a:xfrm flipH="1">
              <a:off x="4138205" y="5076576"/>
              <a:ext cx="306932" cy="3081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 flipH="1" flipV="1">
              <a:off x="1105111" y="5372592"/>
              <a:ext cx="3038041" cy="12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7461813" y="2151002"/>
            <a:ext cx="3340026" cy="289285"/>
            <a:chOff x="7461813" y="2461556"/>
            <a:chExt cx="3340026" cy="289285"/>
          </a:xfrm>
        </p:grpSpPr>
        <p:cxnSp>
          <p:nvCxnSpPr>
            <p:cNvPr id="9" name="出自【趣你的PPT】(微信:qunideppt)：最优质的PPT资源库"/>
            <p:cNvCxnSpPr/>
            <p:nvPr/>
          </p:nvCxnSpPr>
          <p:spPr>
            <a:xfrm flipV="1">
              <a:off x="7461813" y="2462286"/>
              <a:ext cx="306932" cy="288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7763798" y="2461556"/>
              <a:ext cx="3038041" cy="12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105111" y="2151002"/>
            <a:ext cx="3340026" cy="289285"/>
            <a:chOff x="1105111" y="2461556"/>
            <a:chExt cx="3340026" cy="289285"/>
          </a:xfrm>
        </p:grpSpPr>
        <p:cxnSp>
          <p:nvCxnSpPr>
            <p:cNvPr id="12" name="出自【趣你的PPT】(微信:qunideppt)：最优质的PPT资源库"/>
            <p:cNvCxnSpPr/>
            <p:nvPr/>
          </p:nvCxnSpPr>
          <p:spPr>
            <a:xfrm flipH="1" flipV="1">
              <a:off x="4138205" y="2462286"/>
              <a:ext cx="306932" cy="288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1105111" y="2461556"/>
              <a:ext cx="3038041" cy="12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079776" y="1678286"/>
            <a:ext cx="3729680" cy="3733800"/>
            <a:chOff x="4067176" y="1906588"/>
            <a:chExt cx="3729680" cy="3733800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0971" y="2966009"/>
              <a:ext cx="2285885" cy="2664382"/>
            </a:xfrm>
            <a:custGeom>
              <a:avLst/>
              <a:gdLst>
                <a:gd name="T0" fmla="*/ 208 w 226"/>
                <a:gd name="T1" fmla="*/ 1 h 260"/>
                <a:gd name="T2" fmla="*/ 222 w 226"/>
                <a:gd name="T3" fmla="*/ 47 h 260"/>
                <a:gd name="T4" fmla="*/ 223 w 226"/>
                <a:gd name="T5" fmla="*/ 59 h 260"/>
                <a:gd name="T6" fmla="*/ 164 w 226"/>
                <a:gd name="T7" fmla="*/ 119 h 260"/>
                <a:gd name="T8" fmla="*/ 163 w 226"/>
                <a:gd name="T9" fmla="*/ 119 h 260"/>
                <a:gd name="T10" fmla="*/ 106 w 226"/>
                <a:gd name="T11" fmla="*/ 76 h 260"/>
                <a:gd name="T12" fmla="*/ 106 w 226"/>
                <a:gd name="T13" fmla="*/ 78 h 260"/>
                <a:gd name="T14" fmla="*/ 66 w 226"/>
                <a:gd name="T15" fmla="*/ 137 h 260"/>
                <a:gd name="T16" fmla="*/ 65 w 226"/>
                <a:gd name="T17" fmla="*/ 137 h 260"/>
                <a:gd name="T18" fmla="*/ 61 w 226"/>
                <a:gd name="T19" fmla="*/ 138 h 260"/>
                <a:gd name="T20" fmla="*/ 56 w 226"/>
                <a:gd name="T21" fmla="*/ 140 h 260"/>
                <a:gd name="T22" fmla="*/ 56 w 226"/>
                <a:gd name="T23" fmla="*/ 140 h 260"/>
                <a:gd name="T24" fmla="*/ 50 w 226"/>
                <a:gd name="T25" fmla="*/ 141 h 260"/>
                <a:gd name="T26" fmla="*/ 50 w 226"/>
                <a:gd name="T27" fmla="*/ 141 h 260"/>
                <a:gd name="T28" fmla="*/ 50 w 226"/>
                <a:gd name="T29" fmla="*/ 141 h 260"/>
                <a:gd name="T30" fmla="*/ 50 w 226"/>
                <a:gd name="T31" fmla="*/ 141 h 260"/>
                <a:gd name="T32" fmla="*/ 50 w 226"/>
                <a:gd name="T33" fmla="*/ 141 h 260"/>
                <a:gd name="T34" fmla="*/ 0 w 226"/>
                <a:gd name="T35" fmla="*/ 200 h 260"/>
                <a:gd name="T36" fmla="*/ 60 w 226"/>
                <a:gd name="T37" fmla="*/ 260 h 260"/>
                <a:gd name="T38" fmla="*/ 73 w 226"/>
                <a:gd name="T39" fmla="*/ 259 h 260"/>
                <a:gd name="T40" fmla="*/ 120 w 226"/>
                <a:gd name="T41" fmla="*/ 244 h 260"/>
                <a:gd name="T42" fmla="*/ 124 w 226"/>
                <a:gd name="T43" fmla="*/ 242 h 260"/>
                <a:gd name="T44" fmla="*/ 128 w 226"/>
                <a:gd name="T45" fmla="*/ 240 h 260"/>
                <a:gd name="T46" fmla="*/ 130 w 226"/>
                <a:gd name="T47" fmla="*/ 239 h 260"/>
                <a:gd name="T48" fmla="*/ 137 w 226"/>
                <a:gd name="T49" fmla="*/ 235 h 260"/>
                <a:gd name="T50" fmla="*/ 137 w 226"/>
                <a:gd name="T51" fmla="*/ 235 h 260"/>
                <a:gd name="T52" fmla="*/ 226 w 226"/>
                <a:gd name="T53" fmla="*/ 78 h 260"/>
                <a:gd name="T54" fmla="*/ 209 w 226"/>
                <a:gd name="T55" fmla="*/ 0 h 260"/>
                <a:gd name="T56" fmla="*/ 208 w 226"/>
                <a:gd name="T57" fmla="*/ 1 h 260"/>
                <a:gd name="T58" fmla="*/ 208 w 226"/>
                <a:gd name="T5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260">
                  <a:moveTo>
                    <a:pt x="208" y="1"/>
                  </a:moveTo>
                  <a:cubicBezTo>
                    <a:pt x="214" y="15"/>
                    <a:pt x="219" y="31"/>
                    <a:pt x="222" y="47"/>
                  </a:cubicBezTo>
                  <a:cubicBezTo>
                    <a:pt x="223" y="51"/>
                    <a:pt x="223" y="55"/>
                    <a:pt x="223" y="59"/>
                  </a:cubicBezTo>
                  <a:cubicBezTo>
                    <a:pt x="223" y="92"/>
                    <a:pt x="196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36" y="119"/>
                    <a:pt x="113" y="101"/>
                    <a:pt x="106" y="76"/>
                  </a:cubicBezTo>
                  <a:cubicBezTo>
                    <a:pt x="106" y="77"/>
                    <a:pt x="106" y="77"/>
                    <a:pt x="106" y="78"/>
                  </a:cubicBezTo>
                  <a:cubicBezTo>
                    <a:pt x="106" y="104"/>
                    <a:pt x="89" y="127"/>
                    <a:pt x="66" y="137"/>
                  </a:cubicBezTo>
                  <a:cubicBezTo>
                    <a:pt x="66" y="137"/>
                    <a:pt x="66" y="137"/>
                    <a:pt x="65" y="137"/>
                  </a:cubicBezTo>
                  <a:cubicBezTo>
                    <a:pt x="64" y="137"/>
                    <a:pt x="63" y="138"/>
                    <a:pt x="61" y="138"/>
                  </a:cubicBezTo>
                  <a:cubicBezTo>
                    <a:pt x="59" y="139"/>
                    <a:pt x="58" y="139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4" y="140"/>
                    <a:pt x="52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22" y="146"/>
                    <a:pt x="0" y="170"/>
                    <a:pt x="0" y="200"/>
                  </a:cubicBezTo>
                  <a:cubicBezTo>
                    <a:pt x="0" y="233"/>
                    <a:pt x="27" y="260"/>
                    <a:pt x="60" y="260"/>
                  </a:cubicBezTo>
                  <a:cubicBezTo>
                    <a:pt x="64" y="260"/>
                    <a:pt x="68" y="260"/>
                    <a:pt x="73" y="259"/>
                  </a:cubicBezTo>
                  <a:cubicBezTo>
                    <a:pt x="89" y="256"/>
                    <a:pt x="105" y="251"/>
                    <a:pt x="120" y="244"/>
                  </a:cubicBezTo>
                  <a:cubicBezTo>
                    <a:pt x="121" y="244"/>
                    <a:pt x="122" y="243"/>
                    <a:pt x="124" y="242"/>
                  </a:cubicBezTo>
                  <a:cubicBezTo>
                    <a:pt x="125" y="241"/>
                    <a:pt x="127" y="241"/>
                    <a:pt x="128" y="240"/>
                  </a:cubicBezTo>
                  <a:cubicBezTo>
                    <a:pt x="129" y="240"/>
                    <a:pt x="129" y="239"/>
                    <a:pt x="130" y="239"/>
                  </a:cubicBezTo>
                  <a:cubicBezTo>
                    <a:pt x="132" y="238"/>
                    <a:pt x="134" y="236"/>
                    <a:pt x="137" y="235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90" y="203"/>
                    <a:pt x="226" y="144"/>
                    <a:pt x="226" y="78"/>
                  </a:cubicBezTo>
                  <a:cubicBezTo>
                    <a:pt x="226" y="50"/>
                    <a:pt x="220" y="24"/>
                    <a:pt x="209" y="0"/>
                  </a:cubicBezTo>
                  <a:cubicBezTo>
                    <a:pt x="209" y="0"/>
                    <a:pt x="208" y="0"/>
                    <a:pt x="208" y="1"/>
                  </a:cubicBezTo>
                  <a:cubicBezTo>
                    <a:pt x="208" y="1"/>
                    <a:pt x="208" y="1"/>
                    <a:pt x="208" y="1"/>
                  </a:cubicBezTo>
                  <a:close/>
                </a:path>
              </a:pathLst>
            </a:cu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7813" y="3459163"/>
              <a:ext cx="9525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1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4413251"/>
              <a:ext cx="20638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4888" y="4402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8801" y="1916113"/>
              <a:ext cx="60325" cy="11113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6 w 6"/>
                <a:gd name="T5" fmla="*/ 0 h 1"/>
                <a:gd name="T6" fmla="*/ 0 w 6"/>
                <a:gd name="T7" fmla="*/ 1 h 1"/>
                <a:gd name="T8" fmla="*/ 5 w 6"/>
                <a:gd name="T9" fmla="*/ 0 h 1"/>
                <a:gd name="T10" fmla="*/ 5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1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2163" y="3124201"/>
              <a:ext cx="1308100" cy="1247775"/>
            </a:xfrm>
            <a:custGeom>
              <a:avLst/>
              <a:gdLst>
                <a:gd name="T0" fmla="*/ 70 w 129"/>
                <a:gd name="T1" fmla="*/ 64 h 123"/>
                <a:gd name="T2" fmla="*/ 31 w 129"/>
                <a:gd name="T3" fmla="*/ 123 h 123"/>
                <a:gd name="T4" fmla="*/ 71 w 129"/>
                <a:gd name="T5" fmla="*/ 64 h 123"/>
                <a:gd name="T6" fmla="*/ 71 w 129"/>
                <a:gd name="T7" fmla="*/ 62 h 123"/>
                <a:gd name="T8" fmla="*/ 128 w 129"/>
                <a:gd name="T9" fmla="*/ 105 h 123"/>
                <a:gd name="T10" fmla="*/ 129 w 129"/>
                <a:gd name="T11" fmla="*/ 105 h 123"/>
                <a:gd name="T12" fmla="*/ 70 w 129"/>
                <a:gd name="T13" fmla="*/ 55 h 123"/>
                <a:gd name="T14" fmla="*/ 70 w 129"/>
                <a:gd name="T15" fmla="*/ 55 h 123"/>
                <a:gd name="T16" fmla="*/ 70 w 129"/>
                <a:gd name="T17" fmla="*/ 55 h 123"/>
                <a:gd name="T18" fmla="*/ 6 w 129"/>
                <a:gd name="T19" fmla="*/ 0 h 123"/>
                <a:gd name="T20" fmla="*/ 0 w 129"/>
                <a:gd name="T21" fmla="*/ 0 h 123"/>
                <a:gd name="T22" fmla="*/ 6 w 129"/>
                <a:gd name="T23" fmla="*/ 0 h 123"/>
                <a:gd name="T24" fmla="*/ 70 w 129"/>
                <a:gd name="T25" fmla="*/ 6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23">
                  <a:moveTo>
                    <a:pt x="70" y="64"/>
                  </a:moveTo>
                  <a:cubicBezTo>
                    <a:pt x="70" y="90"/>
                    <a:pt x="54" y="113"/>
                    <a:pt x="31" y="123"/>
                  </a:cubicBezTo>
                  <a:cubicBezTo>
                    <a:pt x="54" y="113"/>
                    <a:pt x="71" y="90"/>
                    <a:pt x="71" y="64"/>
                  </a:cubicBezTo>
                  <a:cubicBezTo>
                    <a:pt x="71" y="63"/>
                    <a:pt x="71" y="63"/>
                    <a:pt x="71" y="62"/>
                  </a:cubicBezTo>
                  <a:cubicBezTo>
                    <a:pt x="78" y="87"/>
                    <a:pt x="101" y="105"/>
                    <a:pt x="128" y="105"/>
                  </a:cubicBezTo>
                  <a:cubicBezTo>
                    <a:pt x="128" y="105"/>
                    <a:pt x="128" y="105"/>
                    <a:pt x="129" y="105"/>
                  </a:cubicBezTo>
                  <a:cubicBezTo>
                    <a:pt x="99" y="105"/>
                    <a:pt x="75" y="83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6" y="24"/>
                    <a:pt x="39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42" y="0"/>
                    <a:pt x="70" y="28"/>
                    <a:pt x="70" y="6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7201" y="1936751"/>
              <a:ext cx="71438" cy="9525"/>
            </a:xfrm>
            <a:custGeom>
              <a:avLst/>
              <a:gdLst>
                <a:gd name="T0" fmla="*/ 0 w 7"/>
                <a:gd name="T1" fmla="*/ 1 h 1"/>
                <a:gd name="T2" fmla="*/ 7 w 7"/>
                <a:gd name="T3" fmla="*/ 0 h 1"/>
                <a:gd name="T4" fmla="*/ 0 w 7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5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5601" y="1946276"/>
              <a:ext cx="80963" cy="20638"/>
            </a:xfrm>
            <a:custGeom>
              <a:avLst/>
              <a:gdLst>
                <a:gd name="T0" fmla="*/ 0 w 8"/>
                <a:gd name="T1" fmla="*/ 2 h 2"/>
                <a:gd name="T2" fmla="*/ 8 w 8"/>
                <a:gd name="T3" fmla="*/ 0 h 2"/>
                <a:gd name="T4" fmla="*/ 0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cubicBezTo>
                    <a:pt x="3" y="2"/>
                    <a:pt x="5" y="1"/>
                    <a:pt x="8" y="0"/>
                  </a:cubicBezTo>
                  <a:cubicBezTo>
                    <a:pt x="5" y="1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0401" y="1906588"/>
              <a:ext cx="39688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4476" y="3530601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6713" y="3327401"/>
              <a:ext cx="9525" cy="206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7201" y="3255963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6401" y="329723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5113" y="3468688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5276" y="3417888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4313" y="3641726"/>
              <a:ext cx="9525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3838" y="3581401"/>
              <a:ext cx="11113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1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5688" y="4371976"/>
              <a:ext cx="41275" cy="11113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01" y="3702051"/>
              <a:ext cx="11113" cy="71438"/>
            </a:xfrm>
            <a:custGeom>
              <a:avLst/>
              <a:gdLst>
                <a:gd name="T0" fmla="*/ 0 w 1"/>
                <a:gd name="T1" fmla="*/ 7 h 7"/>
                <a:gd name="T2" fmla="*/ 1 w 1"/>
                <a:gd name="T3" fmla="*/ 0 h 7"/>
                <a:gd name="T4" fmla="*/ 0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38" y="3378201"/>
              <a:ext cx="20638" cy="190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176" y="3773488"/>
              <a:ext cx="9525" cy="101600"/>
            </a:xfrm>
            <a:custGeom>
              <a:avLst/>
              <a:gdLst>
                <a:gd name="T0" fmla="*/ 1 w 1"/>
                <a:gd name="T1" fmla="*/ 10 h 10"/>
                <a:gd name="T2" fmla="*/ 0 w 1"/>
                <a:gd name="T3" fmla="*/ 0 h 10"/>
                <a:gd name="T4" fmla="*/ 1 w 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1" y="10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0" y="3"/>
                    <a:pt x="0" y="6"/>
                    <a:pt x="1" y="1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6" y="4281488"/>
              <a:ext cx="1908175" cy="1358900"/>
            </a:xfrm>
            <a:custGeom>
              <a:avLst/>
              <a:gdLst>
                <a:gd name="T0" fmla="*/ 11 w 188"/>
                <a:gd name="T1" fmla="*/ 26 h 134"/>
                <a:gd name="T2" fmla="*/ 10 w 188"/>
                <a:gd name="T3" fmla="*/ 27 h 134"/>
                <a:gd name="T4" fmla="*/ 0 w 188"/>
                <a:gd name="T5" fmla="*/ 0 h 134"/>
                <a:gd name="T6" fmla="*/ 177 w 188"/>
                <a:gd name="T7" fmla="*/ 134 h 134"/>
                <a:gd name="T8" fmla="*/ 188 w 188"/>
                <a:gd name="T9" fmla="*/ 133 h 134"/>
                <a:gd name="T10" fmla="*/ 179 w 188"/>
                <a:gd name="T11" fmla="*/ 134 h 134"/>
                <a:gd name="T12" fmla="*/ 11 w 188"/>
                <a:gd name="T13" fmla="*/ 2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34">
                  <a:moveTo>
                    <a:pt x="11" y="26"/>
                  </a:moveTo>
                  <a:cubicBezTo>
                    <a:pt x="11" y="26"/>
                    <a:pt x="11" y="27"/>
                    <a:pt x="10" y="27"/>
                  </a:cubicBezTo>
                  <a:cubicBezTo>
                    <a:pt x="6" y="18"/>
                    <a:pt x="3" y="9"/>
                    <a:pt x="0" y="0"/>
                  </a:cubicBezTo>
                  <a:cubicBezTo>
                    <a:pt x="22" y="77"/>
                    <a:pt x="93" y="134"/>
                    <a:pt x="177" y="134"/>
                  </a:cubicBezTo>
                  <a:cubicBezTo>
                    <a:pt x="181" y="134"/>
                    <a:pt x="184" y="134"/>
                    <a:pt x="188" y="133"/>
                  </a:cubicBezTo>
                  <a:cubicBezTo>
                    <a:pt x="185" y="133"/>
                    <a:pt x="182" y="134"/>
                    <a:pt x="179" y="134"/>
                  </a:cubicBezTo>
                  <a:cubicBezTo>
                    <a:pt x="104" y="134"/>
                    <a:pt x="40" y="89"/>
                    <a:pt x="11" y="26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7501" y="3286126"/>
              <a:ext cx="9525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895726"/>
              <a:ext cx="0" cy="69850"/>
            </a:xfrm>
            <a:custGeom>
              <a:avLst/>
              <a:gdLst>
                <a:gd name="T0" fmla="*/ 7 h 7"/>
                <a:gd name="T1" fmla="*/ 0 h 7"/>
                <a:gd name="T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7813" y="3997326"/>
              <a:ext cx="9525" cy="69850"/>
            </a:xfrm>
            <a:custGeom>
              <a:avLst/>
              <a:gdLst>
                <a:gd name="T0" fmla="*/ 1 w 1"/>
                <a:gd name="T1" fmla="*/ 7 h 7"/>
                <a:gd name="T2" fmla="*/ 0 w 1"/>
                <a:gd name="T3" fmla="*/ 0 h 7"/>
                <a:gd name="T4" fmla="*/ 1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8138" y="3205163"/>
              <a:ext cx="9525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651251"/>
              <a:ext cx="0" cy="30163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6163" y="56308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549651"/>
              <a:ext cx="11113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2463" y="1978026"/>
              <a:ext cx="963613" cy="638175"/>
            </a:xfrm>
            <a:custGeom>
              <a:avLst/>
              <a:gdLst>
                <a:gd name="T0" fmla="*/ 68 w 95"/>
                <a:gd name="T1" fmla="*/ 10 h 63"/>
                <a:gd name="T2" fmla="*/ 68 w 95"/>
                <a:gd name="T3" fmla="*/ 10 h 63"/>
                <a:gd name="T4" fmla="*/ 73 w 95"/>
                <a:gd name="T5" fmla="*/ 7 h 63"/>
                <a:gd name="T6" fmla="*/ 76 w 95"/>
                <a:gd name="T7" fmla="*/ 6 h 63"/>
                <a:gd name="T8" fmla="*/ 83 w 95"/>
                <a:gd name="T9" fmla="*/ 4 h 63"/>
                <a:gd name="T10" fmla="*/ 83 w 95"/>
                <a:gd name="T11" fmla="*/ 4 h 63"/>
                <a:gd name="T12" fmla="*/ 95 w 95"/>
                <a:gd name="T13" fmla="*/ 0 h 63"/>
                <a:gd name="T14" fmla="*/ 0 w 95"/>
                <a:gd name="T15" fmla="*/ 63 h 63"/>
                <a:gd name="T16" fmla="*/ 68 w 95"/>
                <a:gd name="T17" fmla="*/ 1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3">
                  <a:moveTo>
                    <a:pt x="68" y="10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70" y="9"/>
                    <a:pt x="72" y="8"/>
                    <a:pt x="73" y="7"/>
                  </a:cubicBezTo>
                  <a:cubicBezTo>
                    <a:pt x="74" y="7"/>
                    <a:pt x="75" y="7"/>
                    <a:pt x="76" y="6"/>
                  </a:cubicBezTo>
                  <a:cubicBezTo>
                    <a:pt x="78" y="6"/>
                    <a:pt x="80" y="5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7" y="2"/>
                    <a:pt x="91" y="1"/>
                    <a:pt x="95" y="0"/>
                  </a:cubicBezTo>
                  <a:cubicBezTo>
                    <a:pt x="57" y="10"/>
                    <a:pt x="24" y="33"/>
                    <a:pt x="0" y="63"/>
                  </a:cubicBezTo>
                  <a:cubicBezTo>
                    <a:pt x="18" y="41"/>
                    <a:pt x="41" y="22"/>
                    <a:pt x="68" y="1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6863" y="3367088"/>
              <a:ext cx="0" cy="41275"/>
            </a:xfrm>
            <a:custGeom>
              <a:avLst/>
              <a:gdLst>
                <a:gd name="T0" fmla="*/ 4 h 4"/>
                <a:gd name="T1" fmla="*/ 0 h 4"/>
                <a:gd name="T2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9601" y="1916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2401" y="2017713"/>
              <a:ext cx="71438" cy="20638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4" y="1"/>
                    <a:pt x="2" y="2"/>
                    <a:pt x="0" y="2"/>
                  </a:cubicBezTo>
                  <a:cubicBezTo>
                    <a:pt x="2" y="2"/>
                    <a:pt x="4" y="1"/>
                    <a:pt x="7" y="0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1438" y="2047876"/>
              <a:ext cx="50800" cy="30163"/>
            </a:xfrm>
            <a:custGeom>
              <a:avLst/>
              <a:gdLst>
                <a:gd name="T0" fmla="*/ 0 w 5"/>
                <a:gd name="T1" fmla="*/ 3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cubicBezTo>
                    <a:pt x="2" y="2"/>
                    <a:pt x="4" y="1"/>
                    <a:pt x="5" y="0"/>
                  </a:cubicBez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3838" y="1916113"/>
              <a:ext cx="385763" cy="101600"/>
            </a:xfrm>
            <a:custGeom>
              <a:avLst/>
              <a:gdLst>
                <a:gd name="T0" fmla="*/ 31 w 38"/>
                <a:gd name="T1" fmla="*/ 1 h 10"/>
                <a:gd name="T2" fmla="*/ 38 w 38"/>
                <a:gd name="T3" fmla="*/ 0 h 10"/>
                <a:gd name="T4" fmla="*/ 33 w 38"/>
                <a:gd name="T5" fmla="*/ 1 h 10"/>
                <a:gd name="T6" fmla="*/ 30 w 38"/>
                <a:gd name="T7" fmla="*/ 2 h 10"/>
                <a:gd name="T8" fmla="*/ 23 w 38"/>
                <a:gd name="T9" fmla="*/ 3 h 10"/>
                <a:gd name="T10" fmla="*/ 21 w 38"/>
                <a:gd name="T11" fmla="*/ 3 h 10"/>
                <a:gd name="T12" fmla="*/ 13 w 38"/>
                <a:gd name="T13" fmla="*/ 5 h 10"/>
                <a:gd name="T14" fmla="*/ 12 w 38"/>
                <a:gd name="T15" fmla="*/ 6 h 10"/>
                <a:gd name="T16" fmla="*/ 0 w 38"/>
                <a:gd name="T17" fmla="*/ 10 h 10"/>
                <a:gd name="T18" fmla="*/ 31 w 38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0">
                  <a:moveTo>
                    <a:pt x="31" y="1"/>
                  </a:moveTo>
                  <a:cubicBezTo>
                    <a:pt x="33" y="1"/>
                    <a:pt x="36" y="1"/>
                    <a:pt x="38" y="0"/>
                  </a:cubicBezTo>
                  <a:cubicBezTo>
                    <a:pt x="36" y="1"/>
                    <a:pt x="34" y="1"/>
                    <a:pt x="33" y="1"/>
                  </a:cubicBezTo>
                  <a:cubicBezTo>
                    <a:pt x="32" y="1"/>
                    <a:pt x="31" y="1"/>
                    <a:pt x="30" y="2"/>
                  </a:cubicBezTo>
                  <a:cubicBezTo>
                    <a:pt x="28" y="2"/>
                    <a:pt x="25" y="2"/>
                    <a:pt x="23" y="3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8" y="4"/>
                    <a:pt x="16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8" y="7"/>
                    <a:pt x="4" y="8"/>
                    <a:pt x="0" y="10"/>
                  </a:cubicBezTo>
                  <a:cubicBezTo>
                    <a:pt x="10" y="6"/>
                    <a:pt x="21" y="3"/>
                    <a:pt x="31" y="1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8654" y="1915641"/>
              <a:ext cx="2089150" cy="2282825"/>
            </a:xfrm>
            <a:custGeom>
              <a:avLst/>
              <a:gdLst>
                <a:gd name="T0" fmla="*/ 0 w 206"/>
                <a:gd name="T1" fmla="*/ 1 h 225"/>
                <a:gd name="T2" fmla="*/ 6 w 206"/>
                <a:gd name="T3" fmla="*/ 1 h 225"/>
                <a:gd name="T4" fmla="*/ 66 w 206"/>
                <a:gd name="T5" fmla="*/ 61 h 225"/>
                <a:gd name="T6" fmla="*/ 16 w 206"/>
                <a:gd name="T7" fmla="*/ 120 h 225"/>
                <a:gd name="T8" fmla="*/ 16 w 206"/>
                <a:gd name="T9" fmla="*/ 120 h 225"/>
                <a:gd name="T10" fmla="*/ 16 w 206"/>
                <a:gd name="T11" fmla="*/ 120 h 225"/>
                <a:gd name="T12" fmla="*/ 16 w 206"/>
                <a:gd name="T13" fmla="*/ 120 h 225"/>
                <a:gd name="T14" fmla="*/ 18 w 206"/>
                <a:gd name="T15" fmla="*/ 120 h 225"/>
                <a:gd name="T16" fmla="*/ 24 w 206"/>
                <a:gd name="T17" fmla="*/ 120 h 225"/>
                <a:gd name="T18" fmla="*/ 88 w 206"/>
                <a:gd name="T19" fmla="*/ 175 h 225"/>
                <a:gd name="T20" fmla="*/ 88 w 206"/>
                <a:gd name="T21" fmla="*/ 175 h 225"/>
                <a:gd name="T22" fmla="*/ 88 w 206"/>
                <a:gd name="T23" fmla="*/ 175 h 225"/>
                <a:gd name="T24" fmla="*/ 147 w 206"/>
                <a:gd name="T25" fmla="*/ 225 h 225"/>
                <a:gd name="T26" fmla="*/ 206 w 206"/>
                <a:gd name="T27" fmla="*/ 165 h 225"/>
                <a:gd name="T28" fmla="*/ 205 w 206"/>
                <a:gd name="T29" fmla="*/ 153 h 225"/>
                <a:gd name="T30" fmla="*/ 191 w 206"/>
                <a:gd name="T31" fmla="*/ 107 h 225"/>
                <a:gd name="T32" fmla="*/ 191 w 206"/>
                <a:gd name="T33" fmla="*/ 107 h 225"/>
                <a:gd name="T34" fmla="*/ 191 w 206"/>
                <a:gd name="T35" fmla="*/ 105 h 225"/>
                <a:gd name="T36" fmla="*/ 189 w 206"/>
                <a:gd name="T37" fmla="*/ 102 h 225"/>
                <a:gd name="T38" fmla="*/ 187 w 206"/>
                <a:gd name="T39" fmla="*/ 97 h 225"/>
                <a:gd name="T40" fmla="*/ 185 w 206"/>
                <a:gd name="T41" fmla="*/ 95 h 225"/>
                <a:gd name="T42" fmla="*/ 182 w 206"/>
                <a:gd name="T43" fmla="*/ 89 h 225"/>
                <a:gd name="T44" fmla="*/ 181 w 206"/>
                <a:gd name="T45" fmla="*/ 87 h 225"/>
                <a:gd name="T46" fmla="*/ 177 w 206"/>
                <a:gd name="T47" fmla="*/ 82 h 225"/>
                <a:gd name="T48" fmla="*/ 177 w 206"/>
                <a:gd name="T49" fmla="*/ 80 h 225"/>
                <a:gd name="T50" fmla="*/ 24 w 206"/>
                <a:gd name="T51" fmla="*/ 0 h 225"/>
                <a:gd name="T52" fmla="*/ 9 w 206"/>
                <a:gd name="T53" fmla="*/ 0 h 225"/>
                <a:gd name="T54" fmla="*/ 5 w 206"/>
                <a:gd name="T55" fmla="*/ 1 h 225"/>
                <a:gd name="T56" fmla="*/ 1 w 206"/>
                <a:gd name="T57" fmla="*/ 1 h 225"/>
                <a:gd name="T58" fmla="*/ 0 w 206"/>
                <a:gd name="T59" fmla="*/ 1 h 225"/>
                <a:gd name="T60" fmla="*/ 0 w 206"/>
                <a:gd name="T61" fmla="*/ 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6" h="225">
                  <a:moveTo>
                    <a:pt x="0" y="1"/>
                  </a:moveTo>
                  <a:cubicBezTo>
                    <a:pt x="2" y="1"/>
                    <a:pt x="4" y="1"/>
                    <a:pt x="6" y="1"/>
                  </a:cubicBezTo>
                  <a:cubicBezTo>
                    <a:pt x="39" y="1"/>
                    <a:pt x="66" y="28"/>
                    <a:pt x="66" y="61"/>
                  </a:cubicBezTo>
                  <a:cubicBezTo>
                    <a:pt x="66" y="91"/>
                    <a:pt x="44" y="115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7" y="120"/>
                    <a:pt x="18" y="120"/>
                  </a:cubicBezTo>
                  <a:cubicBezTo>
                    <a:pt x="20" y="120"/>
                    <a:pt x="22" y="120"/>
                    <a:pt x="24" y="120"/>
                  </a:cubicBezTo>
                  <a:cubicBezTo>
                    <a:pt x="57" y="120"/>
                    <a:pt x="84" y="144"/>
                    <a:pt x="88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93" y="203"/>
                    <a:pt x="117" y="225"/>
                    <a:pt x="147" y="225"/>
                  </a:cubicBezTo>
                  <a:cubicBezTo>
                    <a:pt x="179" y="225"/>
                    <a:pt x="206" y="198"/>
                    <a:pt x="206" y="165"/>
                  </a:cubicBezTo>
                  <a:cubicBezTo>
                    <a:pt x="206" y="161"/>
                    <a:pt x="206" y="157"/>
                    <a:pt x="205" y="153"/>
                  </a:cubicBezTo>
                  <a:cubicBezTo>
                    <a:pt x="202" y="137"/>
                    <a:pt x="197" y="121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6"/>
                    <a:pt x="191" y="105"/>
                    <a:pt x="191" y="105"/>
                  </a:cubicBezTo>
                  <a:cubicBezTo>
                    <a:pt x="190" y="104"/>
                    <a:pt x="190" y="103"/>
                    <a:pt x="189" y="102"/>
                  </a:cubicBezTo>
                  <a:cubicBezTo>
                    <a:pt x="188" y="101"/>
                    <a:pt x="188" y="99"/>
                    <a:pt x="187" y="97"/>
                  </a:cubicBezTo>
                  <a:cubicBezTo>
                    <a:pt x="186" y="96"/>
                    <a:pt x="186" y="96"/>
                    <a:pt x="185" y="95"/>
                  </a:cubicBezTo>
                  <a:cubicBezTo>
                    <a:pt x="184" y="93"/>
                    <a:pt x="183" y="91"/>
                    <a:pt x="182" y="89"/>
                  </a:cubicBezTo>
                  <a:cubicBezTo>
                    <a:pt x="182" y="89"/>
                    <a:pt x="182" y="88"/>
                    <a:pt x="181" y="87"/>
                  </a:cubicBezTo>
                  <a:cubicBezTo>
                    <a:pt x="180" y="85"/>
                    <a:pt x="179" y="84"/>
                    <a:pt x="177" y="82"/>
                  </a:cubicBezTo>
                  <a:cubicBezTo>
                    <a:pt x="177" y="81"/>
                    <a:pt x="177" y="81"/>
                    <a:pt x="177" y="80"/>
                  </a:cubicBezTo>
                  <a:cubicBezTo>
                    <a:pt x="144" y="32"/>
                    <a:pt x="88" y="0"/>
                    <a:pt x="24" y="0"/>
                  </a:cubicBezTo>
                  <a:cubicBezTo>
                    <a:pt x="19" y="0"/>
                    <a:pt x="14" y="0"/>
                    <a:pt x="9" y="0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176" y="1916113"/>
              <a:ext cx="2292350" cy="2638425"/>
            </a:xfrm>
            <a:custGeom>
              <a:avLst/>
              <a:gdLst>
                <a:gd name="T0" fmla="*/ 4 w 226"/>
                <a:gd name="T1" fmla="*/ 213 h 260"/>
                <a:gd name="T2" fmla="*/ 63 w 226"/>
                <a:gd name="T3" fmla="*/ 141 h 260"/>
                <a:gd name="T4" fmla="*/ 120 w 226"/>
                <a:gd name="T5" fmla="*/ 183 h 260"/>
                <a:gd name="T6" fmla="*/ 121 w 226"/>
                <a:gd name="T7" fmla="*/ 174 h 260"/>
                <a:gd name="T8" fmla="*/ 122 w 226"/>
                <a:gd name="T9" fmla="*/ 168 h 260"/>
                <a:gd name="T10" fmla="*/ 124 w 226"/>
                <a:gd name="T11" fmla="*/ 162 h 260"/>
                <a:gd name="T12" fmla="*/ 126 w 226"/>
                <a:gd name="T13" fmla="*/ 156 h 260"/>
                <a:gd name="T14" fmla="*/ 129 w 226"/>
                <a:gd name="T15" fmla="*/ 151 h 260"/>
                <a:gd name="T16" fmla="*/ 132 w 226"/>
                <a:gd name="T17" fmla="*/ 146 h 260"/>
                <a:gd name="T18" fmla="*/ 136 w 226"/>
                <a:gd name="T19" fmla="*/ 141 h 260"/>
                <a:gd name="T20" fmla="*/ 140 w 226"/>
                <a:gd name="T21" fmla="*/ 136 h 260"/>
                <a:gd name="T22" fmla="*/ 145 w 226"/>
                <a:gd name="T23" fmla="*/ 133 h 260"/>
                <a:gd name="T24" fmla="*/ 160 w 226"/>
                <a:gd name="T25" fmla="*/ 124 h 260"/>
                <a:gd name="T26" fmla="*/ 168 w 226"/>
                <a:gd name="T27" fmla="*/ 121 h 260"/>
                <a:gd name="T28" fmla="*/ 176 w 226"/>
                <a:gd name="T29" fmla="*/ 119 h 260"/>
                <a:gd name="T30" fmla="*/ 176 w 226"/>
                <a:gd name="T31" fmla="*/ 119 h 260"/>
                <a:gd name="T32" fmla="*/ 226 w 226"/>
                <a:gd name="T33" fmla="*/ 60 h 260"/>
                <a:gd name="T34" fmla="*/ 160 w 226"/>
                <a:gd name="T35" fmla="*/ 0 h 260"/>
                <a:gd name="T36" fmla="*/ 160 w 226"/>
                <a:gd name="T37" fmla="*/ 0 h 260"/>
                <a:gd name="T38" fmla="*/ 122 w 226"/>
                <a:gd name="T39" fmla="*/ 10 h 260"/>
                <a:gd name="T40" fmla="*/ 115 w 226"/>
                <a:gd name="T41" fmla="*/ 12 h 260"/>
                <a:gd name="T42" fmla="*/ 107 w 226"/>
                <a:gd name="T43" fmla="*/ 16 h 260"/>
                <a:gd name="T44" fmla="*/ 39 w 226"/>
                <a:gd name="T45" fmla="*/ 70 h 260"/>
                <a:gd name="T46" fmla="*/ 34 w 226"/>
                <a:gd name="T47" fmla="*/ 76 h 260"/>
                <a:gd name="T48" fmla="*/ 30 w 226"/>
                <a:gd name="T49" fmla="*/ 83 h 260"/>
                <a:gd name="T50" fmla="*/ 25 w 226"/>
                <a:gd name="T51" fmla="*/ 90 h 260"/>
                <a:gd name="T52" fmla="*/ 22 w 226"/>
                <a:gd name="T53" fmla="*/ 96 h 260"/>
                <a:gd name="T54" fmla="*/ 12 w 226"/>
                <a:gd name="T55" fmla="*/ 118 h 260"/>
                <a:gd name="T56" fmla="*/ 9 w 226"/>
                <a:gd name="T57" fmla="*/ 127 h 260"/>
                <a:gd name="T58" fmla="*/ 7 w 226"/>
                <a:gd name="T59" fmla="*/ 135 h 260"/>
                <a:gd name="T60" fmla="*/ 4 w 226"/>
                <a:gd name="T61" fmla="*/ 143 h 260"/>
                <a:gd name="T62" fmla="*/ 3 w 226"/>
                <a:gd name="T63" fmla="*/ 152 h 260"/>
                <a:gd name="T64" fmla="*/ 2 w 226"/>
                <a:gd name="T65" fmla="*/ 161 h 260"/>
                <a:gd name="T66" fmla="*/ 1 w 226"/>
                <a:gd name="T67" fmla="*/ 171 h 260"/>
                <a:gd name="T68" fmla="*/ 0 w 226"/>
                <a:gd name="T69" fmla="*/ 183 h 260"/>
                <a:gd name="T70" fmla="*/ 1 w 226"/>
                <a:gd name="T71" fmla="*/ 195 h 260"/>
                <a:gd name="T72" fmla="*/ 2 w 226"/>
                <a:gd name="T73" fmla="*/ 205 h 260"/>
                <a:gd name="T74" fmla="*/ 3 w 226"/>
                <a:gd name="T75" fmla="*/ 215 h 260"/>
                <a:gd name="T76" fmla="*/ 5 w 226"/>
                <a:gd name="T77" fmla="*/ 224 h 260"/>
                <a:gd name="T78" fmla="*/ 7 w 226"/>
                <a:gd name="T79" fmla="*/ 233 h 260"/>
                <a:gd name="T80" fmla="*/ 18 w 226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6" h="260">
                  <a:moveTo>
                    <a:pt x="18" y="259"/>
                  </a:moveTo>
                  <a:cubicBezTo>
                    <a:pt x="12" y="245"/>
                    <a:pt x="7" y="229"/>
                    <a:pt x="4" y="213"/>
                  </a:cubicBezTo>
                  <a:cubicBezTo>
                    <a:pt x="3" y="209"/>
                    <a:pt x="3" y="205"/>
                    <a:pt x="3" y="201"/>
                  </a:cubicBezTo>
                  <a:cubicBezTo>
                    <a:pt x="3" y="168"/>
                    <a:pt x="30" y="141"/>
                    <a:pt x="63" y="141"/>
                  </a:cubicBezTo>
                  <a:cubicBezTo>
                    <a:pt x="90" y="141"/>
                    <a:pt x="113" y="159"/>
                    <a:pt x="120" y="184"/>
                  </a:cubicBezTo>
                  <a:cubicBezTo>
                    <a:pt x="120" y="183"/>
                    <a:pt x="120" y="183"/>
                    <a:pt x="120" y="183"/>
                  </a:cubicBezTo>
                  <a:cubicBezTo>
                    <a:pt x="120" y="181"/>
                    <a:pt x="120" y="178"/>
                    <a:pt x="121" y="176"/>
                  </a:cubicBezTo>
                  <a:cubicBezTo>
                    <a:pt x="121" y="176"/>
                    <a:pt x="121" y="175"/>
                    <a:pt x="121" y="174"/>
                  </a:cubicBezTo>
                  <a:cubicBezTo>
                    <a:pt x="121" y="173"/>
                    <a:pt x="121" y="172"/>
                    <a:pt x="122" y="170"/>
                  </a:cubicBezTo>
                  <a:cubicBezTo>
                    <a:pt x="122" y="169"/>
                    <a:pt x="122" y="169"/>
                    <a:pt x="122" y="168"/>
                  </a:cubicBezTo>
                  <a:cubicBezTo>
                    <a:pt x="122" y="167"/>
                    <a:pt x="123" y="165"/>
                    <a:pt x="123" y="164"/>
                  </a:cubicBezTo>
                  <a:cubicBezTo>
                    <a:pt x="123" y="163"/>
                    <a:pt x="124" y="163"/>
                    <a:pt x="124" y="162"/>
                  </a:cubicBezTo>
                  <a:cubicBezTo>
                    <a:pt x="124" y="161"/>
                    <a:pt x="125" y="160"/>
                    <a:pt x="125" y="159"/>
                  </a:cubicBezTo>
                  <a:cubicBezTo>
                    <a:pt x="125" y="158"/>
                    <a:pt x="126" y="157"/>
                    <a:pt x="126" y="156"/>
                  </a:cubicBezTo>
                  <a:cubicBezTo>
                    <a:pt x="127" y="155"/>
                    <a:pt x="127" y="154"/>
                    <a:pt x="127" y="153"/>
                  </a:cubicBezTo>
                  <a:cubicBezTo>
                    <a:pt x="128" y="152"/>
                    <a:pt x="128" y="152"/>
                    <a:pt x="129" y="151"/>
                  </a:cubicBezTo>
                  <a:cubicBezTo>
                    <a:pt x="129" y="150"/>
                    <a:pt x="130" y="149"/>
                    <a:pt x="130" y="148"/>
                  </a:cubicBezTo>
                  <a:cubicBezTo>
                    <a:pt x="131" y="147"/>
                    <a:pt x="132" y="146"/>
                    <a:pt x="132" y="146"/>
                  </a:cubicBezTo>
                  <a:cubicBezTo>
                    <a:pt x="133" y="145"/>
                    <a:pt x="133" y="144"/>
                    <a:pt x="134" y="144"/>
                  </a:cubicBezTo>
                  <a:cubicBezTo>
                    <a:pt x="134" y="143"/>
                    <a:pt x="135" y="142"/>
                    <a:pt x="136" y="141"/>
                  </a:cubicBezTo>
                  <a:cubicBezTo>
                    <a:pt x="136" y="140"/>
                    <a:pt x="137" y="140"/>
                    <a:pt x="137" y="139"/>
                  </a:cubicBezTo>
                  <a:cubicBezTo>
                    <a:pt x="138" y="138"/>
                    <a:pt x="139" y="137"/>
                    <a:pt x="140" y="136"/>
                  </a:cubicBezTo>
                  <a:cubicBezTo>
                    <a:pt x="140" y="136"/>
                    <a:pt x="141" y="136"/>
                    <a:pt x="141" y="136"/>
                  </a:cubicBezTo>
                  <a:cubicBezTo>
                    <a:pt x="142" y="135"/>
                    <a:pt x="143" y="134"/>
                    <a:pt x="145" y="133"/>
                  </a:cubicBezTo>
                  <a:cubicBezTo>
                    <a:pt x="145" y="133"/>
                    <a:pt x="145" y="132"/>
                    <a:pt x="145" y="132"/>
                  </a:cubicBezTo>
                  <a:cubicBezTo>
                    <a:pt x="149" y="129"/>
                    <a:pt x="154" y="126"/>
                    <a:pt x="160" y="124"/>
                  </a:cubicBezTo>
                  <a:cubicBezTo>
                    <a:pt x="162" y="123"/>
                    <a:pt x="164" y="122"/>
                    <a:pt x="165" y="122"/>
                  </a:cubicBezTo>
                  <a:cubicBezTo>
                    <a:pt x="166" y="121"/>
                    <a:pt x="167" y="121"/>
                    <a:pt x="168" y="121"/>
                  </a:cubicBezTo>
                  <a:cubicBezTo>
                    <a:pt x="169" y="121"/>
                    <a:pt x="170" y="120"/>
                    <a:pt x="171" y="120"/>
                  </a:cubicBezTo>
                  <a:cubicBezTo>
                    <a:pt x="172" y="120"/>
                    <a:pt x="174" y="120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204" y="114"/>
                    <a:pt x="226" y="90"/>
                    <a:pt x="226" y="60"/>
                  </a:cubicBezTo>
                  <a:cubicBezTo>
                    <a:pt x="226" y="27"/>
                    <a:pt x="199" y="0"/>
                    <a:pt x="166" y="0"/>
                  </a:cubicBezTo>
                  <a:cubicBezTo>
                    <a:pt x="164" y="0"/>
                    <a:pt x="162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1"/>
                    <a:pt x="155" y="1"/>
                    <a:pt x="153" y="1"/>
                  </a:cubicBezTo>
                  <a:cubicBezTo>
                    <a:pt x="143" y="3"/>
                    <a:pt x="132" y="6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19" y="11"/>
                    <a:pt x="117" y="12"/>
                    <a:pt x="115" y="12"/>
                  </a:cubicBezTo>
                  <a:cubicBezTo>
                    <a:pt x="114" y="13"/>
                    <a:pt x="113" y="13"/>
                    <a:pt x="112" y="13"/>
                  </a:cubicBezTo>
                  <a:cubicBezTo>
                    <a:pt x="111" y="14"/>
                    <a:pt x="109" y="15"/>
                    <a:pt x="107" y="16"/>
                  </a:cubicBezTo>
                  <a:cubicBezTo>
                    <a:pt x="80" y="28"/>
                    <a:pt x="57" y="47"/>
                    <a:pt x="39" y="69"/>
                  </a:cubicBezTo>
                  <a:cubicBezTo>
                    <a:pt x="39" y="69"/>
                    <a:pt x="39" y="69"/>
                    <a:pt x="39" y="70"/>
                  </a:cubicBezTo>
                  <a:cubicBezTo>
                    <a:pt x="38" y="71"/>
                    <a:pt x="36" y="73"/>
                    <a:pt x="35" y="76"/>
                  </a:cubicBezTo>
                  <a:cubicBezTo>
                    <a:pt x="35" y="76"/>
                    <a:pt x="34" y="76"/>
                    <a:pt x="34" y="76"/>
                  </a:cubicBezTo>
                  <a:cubicBezTo>
                    <a:pt x="33" y="78"/>
                    <a:pt x="32" y="80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28" y="85"/>
                    <a:pt x="27" y="87"/>
                    <a:pt x="26" y="89"/>
                  </a:cubicBezTo>
                  <a:cubicBezTo>
                    <a:pt x="26" y="89"/>
                    <a:pt x="26" y="90"/>
                    <a:pt x="25" y="90"/>
                  </a:cubicBezTo>
                  <a:cubicBezTo>
                    <a:pt x="24" y="92"/>
                    <a:pt x="23" y="94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9" y="102"/>
                    <a:pt x="16" y="109"/>
                    <a:pt x="13" y="115"/>
                  </a:cubicBezTo>
                  <a:cubicBezTo>
                    <a:pt x="13" y="116"/>
                    <a:pt x="12" y="117"/>
                    <a:pt x="12" y="118"/>
                  </a:cubicBezTo>
                  <a:cubicBezTo>
                    <a:pt x="11" y="120"/>
                    <a:pt x="11" y="121"/>
                    <a:pt x="10" y="123"/>
                  </a:cubicBezTo>
                  <a:cubicBezTo>
                    <a:pt x="10" y="124"/>
                    <a:pt x="9" y="125"/>
                    <a:pt x="9" y="127"/>
                  </a:cubicBezTo>
                  <a:cubicBezTo>
                    <a:pt x="9" y="128"/>
                    <a:pt x="8" y="129"/>
                    <a:pt x="8" y="131"/>
                  </a:cubicBezTo>
                  <a:cubicBezTo>
                    <a:pt x="7" y="132"/>
                    <a:pt x="7" y="134"/>
                    <a:pt x="7" y="135"/>
                  </a:cubicBezTo>
                  <a:cubicBezTo>
                    <a:pt x="6" y="136"/>
                    <a:pt x="6" y="138"/>
                    <a:pt x="6" y="139"/>
                  </a:cubicBezTo>
                  <a:cubicBezTo>
                    <a:pt x="5" y="140"/>
                    <a:pt x="5" y="142"/>
                    <a:pt x="4" y="143"/>
                  </a:cubicBezTo>
                  <a:cubicBezTo>
                    <a:pt x="4" y="145"/>
                    <a:pt x="4" y="146"/>
                    <a:pt x="4" y="147"/>
                  </a:cubicBezTo>
                  <a:cubicBezTo>
                    <a:pt x="3" y="149"/>
                    <a:pt x="3" y="151"/>
                    <a:pt x="3" y="152"/>
                  </a:cubicBezTo>
                  <a:cubicBezTo>
                    <a:pt x="3" y="153"/>
                    <a:pt x="2" y="155"/>
                    <a:pt x="2" y="156"/>
                  </a:cubicBezTo>
                  <a:cubicBezTo>
                    <a:pt x="2" y="158"/>
                    <a:pt x="2" y="159"/>
                    <a:pt x="2" y="161"/>
                  </a:cubicBezTo>
                  <a:cubicBezTo>
                    <a:pt x="1" y="162"/>
                    <a:pt x="1" y="164"/>
                    <a:pt x="1" y="165"/>
                  </a:cubicBezTo>
                  <a:cubicBezTo>
                    <a:pt x="1" y="167"/>
                    <a:pt x="1" y="169"/>
                    <a:pt x="1" y="171"/>
                  </a:cubicBezTo>
                  <a:cubicBezTo>
                    <a:pt x="1" y="172"/>
                    <a:pt x="1" y="173"/>
                    <a:pt x="1" y="174"/>
                  </a:cubicBezTo>
                  <a:cubicBezTo>
                    <a:pt x="0" y="177"/>
                    <a:pt x="0" y="180"/>
                    <a:pt x="0" y="183"/>
                  </a:cubicBezTo>
                  <a:cubicBezTo>
                    <a:pt x="0" y="186"/>
                    <a:pt x="0" y="189"/>
                    <a:pt x="1" y="193"/>
                  </a:cubicBezTo>
                  <a:cubicBezTo>
                    <a:pt x="1" y="193"/>
                    <a:pt x="1" y="194"/>
                    <a:pt x="1" y="195"/>
                  </a:cubicBezTo>
                  <a:cubicBezTo>
                    <a:pt x="1" y="198"/>
                    <a:pt x="1" y="200"/>
                    <a:pt x="1" y="202"/>
                  </a:cubicBezTo>
                  <a:cubicBezTo>
                    <a:pt x="1" y="203"/>
                    <a:pt x="2" y="204"/>
                    <a:pt x="2" y="205"/>
                  </a:cubicBezTo>
                  <a:cubicBezTo>
                    <a:pt x="2" y="208"/>
                    <a:pt x="2" y="210"/>
                    <a:pt x="3" y="212"/>
                  </a:cubicBezTo>
                  <a:cubicBezTo>
                    <a:pt x="3" y="213"/>
                    <a:pt x="3" y="214"/>
                    <a:pt x="3" y="215"/>
                  </a:cubicBezTo>
                  <a:cubicBezTo>
                    <a:pt x="4" y="217"/>
                    <a:pt x="4" y="220"/>
                    <a:pt x="5" y="222"/>
                  </a:cubicBezTo>
                  <a:cubicBezTo>
                    <a:pt x="5" y="223"/>
                    <a:pt x="5" y="223"/>
                    <a:pt x="5" y="224"/>
                  </a:cubicBezTo>
                  <a:cubicBezTo>
                    <a:pt x="6" y="227"/>
                    <a:pt x="6" y="229"/>
                    <a:pt x="7" y="232"/>
                  </a:cubicBezTo>
                  <a:cubicBezTo>
                    <a:pt x="7" y="232"/>
                    <a:pt x="7" y="233"/>
                    <a:pt x="7" y="233"/>
                  </a:cubicBezTo>
                  <a:cubicBezTo>
                    <a:pt x="10" y="242"/>
                    <a:pt x="13" y="251"/>
                    <a:pt x="17" y="260"/>
                  </a:cubicBezTo>
                  <a:cubicBezTo>
                    <a:pt x="18" y="260"/>
                    <a:pt x="18" y="259"/>
                    <a:pt x="18" y="259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9231" y="3348038"/>
              <a:ext cx="2720145" cy="2292350"/>
            </a:xfrm>
            <a:custGeom>
              <a:avLst/>
              <a:gdLst>
                <a:gd name="T0" fmla="*/ 213 w 260"/>
                <a:gd name="T1" fmla="*/ 223 h 226"/>
                <a:gd name="T2" fmla="*/ 200 w 260"/>
                <a:gd name="T3" fmla="*/ 224 h 226"/>
                <a:gd name="T4" fmla="*/ 140 w 260"/>
                <a:gd name="T5" fmla="*/ 164 h 226"/>
                <a:gd name="T6" fmla="*/ 190 w 260"/>
                <a:gd name="T7" fmla="*/ 105 h 226"/>
                <a:gd name="T8" fmla="*/ 190 w 260"/>
                <a:gd name="T9" fmla="*/ 105 h 226"/>
                <a:gd name="T10" fmla="*/ 190 w 260"/>
                <a:gd name="T11" fmla="*/ 105 h 226"/>
                <a:gd name="T12" fmla="*/ 188 w 260"/>
                <a:gd name="T13" fmla="*/ 105 h 226"/>
                <a:gd name="T14" fmla="*/ 183 w 260"/>
                <a:gd name="T15" fmla="*/ 106 h 226"/>
                <a:gd name="T16" fmla="*/ 119 w 260"/>
                <a:gd name="T17" fmla="*/ 50 h 226"/>
                <a:gd name="T18" fmla="*/ 119 w 260"/>
                <a:gd name="T19" fmla="*/ 50 h 226"/>
                <a:gd name="T20" fmla="*/ 119 w 260"/>
                <a:gd name="T21" fmla="*/ 50 h 226"/>
                <a:gd name="T22" fmla="*/ 117 w 260"/>
                <a:gd name="T23" fmla="*/ 43 h 226"/>
                <a:gd name="T24" fmla="*/ 60 w 260"/>
                <a:gd name="T25" fmla="*/ 0 h 226"/>
                <a:gd name="T26" fmla="*/ 0 w 260"/>
                <a:gd name="T27" fmla="*/ 60 h 226"/>
                <a:gd name="T28" fmla="*/ 1 w 260"/>
                <a:gd name="T29" fmla="*/ 72 h 226"/>
                <a:gd name="T30" fmla="*/ 15 w 260"/>
                <a:gd name="T31" fmla="*/ 118 h 226"/>
                <a:gd name="T32" fmla="*/ 183 w 260"/>
                <a:gd name="T33" fmla="*/ 226 h 226"/>
                <a:gd name="T34" fmla="*/ 192 w 260"/>
                <a:gd name="T35" fmla="*/ 225 h 226"/>
                <a:gd name="T36" fmla="*/ 200 w 260"/>
                <a:gd name="T37" fmla="*/ 225 h 226"/>
                <a:gd name="T38" fmla="*/ 200 w 260"/>
                <a:gd name="T39" fmla="*/ 225 h 226"/>
                <a:gd name="T40" fmla="*/ 260 w 260"/>
                <a:gd name="T41" fmla="*/ 209 h 226"/>
                <a:gd name="T42" fmla="*/ 260 w 260"/>
                <a:gd name="T43" fmla="*/ 208 h 226"/>
                <a:gd name="T44" fmla="*/ 260 w 260"/>
                <a:gd name="T45" fmla="*/ 208 h 226"/>
                <a:gd name="T46" fmla="*/ 213 w 260"/>
                <a:gd name="T47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0" h="226">
                  <a:moveTo>
                    <a:pt x="213" y="223"/>
                  </a:moveTo>
                  <a:cubicBezTo>
                    <a:pt x="208" y="224"/>
                    <a:pt x="204" y="224"/>
                    <a:pt x="200" y="224"/>
                  </a:cubicBezTo>
                  <a:cubicBezTo>
                    <a:pt x="167" y="224"/>
                    <a:pt x="140" y="197"/>
                    <a:pt x="140" y="164"/>
                  </a:cubicBezTo>
                  <a:cubicBezTo>
                    <a:pt x="140" y="134"/>
                    <a:pt x="162" y="110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89" y="105"/>
                    <a:pt x="189" y="105"/>
                    <a:pt x="188" y="105"/>
                  </a:cubicBezTo>
                  <a:cubicBezTo>
                    <a:pt x="186" y="105"/>
                    <a:pt x="184" y="106"/>
                    <a:pt x="183" y="106"/>
                  </a:cubicBezTo>
                  <a:cubicBezTo>
                    <a:pt x="150" y="106"/>
                    <a:pt x="123" y="81"/>
                    <a:pt x="119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7"/>
                    <a:pt x="118" y="45"/>
                    <a:pt x="117" y="43"/>
                  </a:cubicBezTo>
                  <a:cubicBezTo>
                    <a:pt x="110" y="18"/>
                    <a:pt x="87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4"/>
                    <a:pt x="0" y="68"/>
                    <a:pt x="1" y="72"/>
                  </a:cubicBezTo>
                  <a:cubicBezTo>
                    <a:pt x="4" y="88"/>
                    <a:pt x="9" y="104"/>
                    <a:pt x="15" y="118"/>
                  </a:cubicBezTo>
                  <a:cubicBezTo>
                    <a:pt x="44" y="181"/>
                    <a:pt x="108" y="226"/>
                    <a:pt x="183" y="226"/>
                  </a:cubicBezTo>
                  <a:cubicBezTo>
                    <a:pt x="186" y="226"/>
                    <a:pt x="189" y="225"/>
                    <a:pt x="192" y="225"/>
                  </a:cubicBezTo>
                  <a:cubicBezTo>
                    <a:pt x="194" y="225"/>
                    <a:pt x="197" y="225"/>
                    <a:pt x="200" y="225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21" y="223"/>
                    <a:pt x="241" y="217"/>
                    <a:pt x="260" y="209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45" y="215"/>
                    <a:pt x="229" y="220"/>
                    <a:pt x="213" y="22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出自【趣你的PPT】(微信:qunideppt)：最优质的PPT资源库"/>
          <p:cNvSpPr/>
          <p:nvPr/>
        </p:nvSpPr>
        <p:spPr>
          <a:xfrm>
            <a:off x="4370790" y="2328975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 flipH="1">
            <a:off x="7320136" y="2328975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flipV="1">
            <a:off x="4370790" y="4654200"/>
            <a:ext cx="216024" cy="23069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 flipH="1" flipV="1">
            <a:off x="7219516" y="4655223"/>
            <a:ext cx="216228" cy="2373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出自【趣你的PPT】(微信:qunideppt)：最优质的PPT资源库"/>
          <p:cNvSpPr/>
          <p:nvPr/>
        </p:nvSpPr>
        <p:spPr>
          <a:xfrm>
            <a:off x="1578657" y="1246222"/>
            <a:ext cx="287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>
            <a:off x="1568588" y="4238605"/>
            <a:ext cx="287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7670130" y="1265175"/>
            <a:ext cx="287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99" name="出自【趣你的PPT】(微信:qunideppt)：最优质的PPT资源库"/>
          <p:cNvSpPr/>
          <p:nvPr/>
        </p:nvSpPr>
        <p:spPr>
          <a:xfrm>
            <a:off x="7747034" y="4180034"/>
            <a:ext cx="287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74518324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90" grpId="0"/>
      <p:bldP spid="91" grpId="0"/>
      <p:bldP spid="168" grpId="0"/>
      <p:bldP spid="1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911424" y="1991046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</a:t>
            </a: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3" name="出自【趣你的PPT】(微信:qunideppt)：最优质的PPT资源库"/>
          <p:cNvCxnSpPr>
            <a:stCxn id="2" idx="6"/>
          </p:cNvCxnSpPr>
          <p:nvPr/>
        </p:nvCxnSpPr>
        <p:spPr>
          <a:xfrm flipV="1">
            <a:off x="1192891" y="2107779"/>
            <a:ext cx="10081121" cy="24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出自【趣你的PPT】(微信:qunideppt)：最优质的PPT资源库"/>
          <p:cNvSpPr/>
          <p:nvPr/>
        </p:nvSpPr>
        <p:spPr>
          <a:xfrm>
            <a:off x="11274012" y="1967045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3378511" y="1991880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                                                                  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904915" y="1969992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466141" y="1982752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727156" y="2504656"/>
            <a:ext cx="1584176" cy="743187"/>
            <a:chOff x="2727156" y="3246531"/>
            <a:chExt cx="1584176" cy="743187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2012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253560" y="2504655"/>
            <a:ext cx="1584176" cy="743187"/>
            <a:chOff x="2727156" y="3246531"/>
            <a:chExt cx="1584176" cy="743187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2013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814786" y="2504654"/>
            <a:ext cx="1584176" cy="743187"/>
            <a:chOff x="2727156" y="3246531"/>
            <a:chExt cx="1584176" cy="743187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2014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2480825" y="999689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007229" y="996962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533633" y="993890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656272" y="4379623"/>
            <a:ext cx="9351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650319" y="388033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</p:spTree>
    <p:extLst>
      <p:ext uri="{BB962C8B-B14F-4D97-AF65-F5344CB8AC3E}">
        <p14:creationId xmlns:p14="http://schemas.microsoft.com/office/powerpoint/2010/main" val="49888836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25"/>
                            </p:stCondLst>
                            <p:childTnLst>
                              <p:par>
                                <p:cTn id="6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97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37" y="1202300"/>
            <a:ext cx="945430" cy="93954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240246"/>
            <a:ext cx="936104" cy="936104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2777978"/>
            <a:ext cx="936104" cy="939544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4" y="4284644"/>
            <a:ext cx="931168" cy="931168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37" y="2776921"/>
            <a:ext cx="945429" cy="93954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36" y="4262674"/>
            <a:ext cx="945429" cy="906095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033144" y="1236806"/>
            <a:ext cx="2640145" cy="1124210"/>
            <a:chOff x="1367623" y="1409336"/>
            <a:chExt cx="2640145" cy="1124210"/>
          </a:xfrm>
        </p:grpSpPr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2032897" y="2777978"/>
            <a:ext cx="2640145" cy="1124210"/>
            <a:chOff x="1367623" y="1409336"/>
            <a:chExt cx="2640145" cy="1124210"/>
          </a:xfrm>
        </p:grpSpPr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042223" y="4280456"/>
            <a:ext cx="2640145" cy="1124210"/>
            <a:chOff x="1367623" y="1409336"/>
            <a:chExt cx="2640145" cy="1124210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4722402" y="1703476"/>
            <a:ext cx="2767955" cy="2767955"/>
          </a:xfrm>
          <a:prstGeom prst="ellipse">
            <a:avLst/>
          </a:prstGeom>
          <a:solidFill>
            <a:srgbClr val="D6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rcRect l="17266" t="1091" r="12488" b="2646"/>
          <a:stretch>
            <a:fillRect/>
          </a:stretch>
        </p:blipFill>
        <p:spPr>
          <a:xfrm>
            <a:off x="4789873" y="1797253"/>
            <a:ext cx="2604051" cy="2604051"/>
          </a:xfrm>
          <a:custGeom>
            <a:avLst/>
            <a:gdLst>
              <a:gd name="connsiteX0" fmla="*/ 1620180 w 3240360"/>
              <a:gd name="connsiteY0" fmla="*/ 0 h 3240360"/>
              <a:gd name="connsiteX1" fmla="*/ 3240360 w 3240360"/>
              <a:gd name="connsiteY1" fmla="*/ 1620180 h 3240360"/>
              <a:gd name="connsiteX2" fmla="*/ 1620180 w 3240360"/>
              <a:gd name="connsiteY2" fmla="*/ 3240360 h 3240360"/>
              <a:gd name="connsiteX3" fmla="*/ 0 w 3240360"/>
              <a:gd name="connsiteY3" fmla="*/ 1620180 h 3240360"/>
              <a:gd name="connsiteX4" fmla="*/ 1620180 w 3240360"/>
              <a:gd name="connsiteY4" fmla="*/ 0 h 32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360" h="3240360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514981"/>
                  <a:pt x="2514981" y="3240360"/>
                  <a:pt x="1620180" y="3240360"/>
                </a:cubicBezTo>
                <a:cubicBezTo>
                  <a:pt x="725379" y="3240360"/>
                  <a:pt x="0" y="2514981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7131049" y="5045345"/>
            <a:ext cx="468052" cy="468052"/>
          </a:xfrm>
          <a:prstGeom prst="ellipse">
            <a:avLst/>
          </a:prstGeom>
          <a:solidFill>
            <a:srgbClr val="DC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387019" y="4626410"/>
            <a:ext cx="243365" cy="2433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837796" y="4529587"/>
            <a:ext cx="396044" cy="3960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838142" y="1202300"/>
            <a:ext cx="2640145" cy="1124210"/>
            <a:chOff x="1367623" y="1409336"/>
            <a:chExt cx="2640145" cy="1124210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8837895" y="2743472"/>
            <a:ext cx="2640145" cy="1124210"/>
            <a:chOff x="1367623" y="1409336"/>
            <a:chExt cx="2640145" cy="1124210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6131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613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8847221" y="4245950"/>
            <a:ext cx="2640145" cy="1124210"/>
            <a:chOff x="1367623" y="1409336"/>
            <a:chExt cx="2640145" cy="1124210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58523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51850" y="1969315"/>
            <a:ext cx="1364856" cy="1161862"/>
            <a:chOff x="5551850" y="2348881"/>
            <a:chExt cx="1364856" cy="1161862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5551850" y="2348881"/>
              <a:ext cx="1161862" cy="1161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5673995" y="2495306"/>
              <a:ext cx="12427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prstClr val="white"/>
                  </a:solidFill>
                </a:rPr>
                <a:t>VS</a:t>
              </a:r>
              <a:endParaRPr lang="zh-CN" altLang="en-US" sz="5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382446" y="1405991"/>
            <a:ext cx="2288509" cy="2288509"/>
            <a:chOff x="3382446" y="1785557"/>
            <a:chExt cx="2288509" cy="228850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3382446" y="1785557"/>
              <a:ext cx="2288509" cy="2288509"/>
            </a:xfrm>
            <a:prstGeom prst="ellipse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286995" y="2304977"/>
              <a:ext cx="479410" cy="1303988"/>
              <a:chOff x="742743" y="2027041"/>
              <a:chExt cx="401486" cy="1092036"/>
            </a:xfrm>
            <a:solidFill>
              <a:schemeClr val="tx1"/>
            </a:solidFill>
          </p:grpSpPr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2743" y="2227781"/>
                <a:ext cx="401486" cy="891296"/>
              </a:xfrm>
              <a:custGeom>
                <a:avLst/>
                <a:gdLst>
                  <a:gd name="T0" fmla="*/ 16 w 21"/>
                  <a:gd name="T1" fmla="*/ 0 h 46"/>
                  <a:gd name="T2" fmla="*/ 16 w 21"/>
                  <a:gd name="T3" fmla="*/ 0 h 46"/>
                  <a:gd name="T4" fmla="*/ 5 w 21"/>
                  <a:gd name="T5" fmla="*/ 0 h 46"/>
                  <a:gd name="T6" fmla="*/ 5 w 21"/>
                  <a:gd name="T7" fmla="*/ 0 h 46"/>
                  <a:gd name="T8" fmla="*/ 0 w 21"/>
                  <a:gd name="T9" fmla="*/ 4 h 46"/>
                  <a:gd name="T10" fmla="*/ 0 w 21"/>
                  <a:gd name="T11" fmla="*/ 5 h 46"/>
                  <a:gd name="T12" fmla="*/ 0 w 21"/>
                  <a:gd name="T13" fmla="*/ 19 h 46"/>
                  <a:gd name="T14" fmla="*/ 0 w 21"/>
                  <a:gd name="T15" fmla="*/ 22 h 46"/>
                  <a:gd name="T16" fmla="*/ 2 w 21"/>
                  <a:gd name="T17" fmla="*/ 23 h 46"/>
                  <a:gd name="T18" fmla="*/ 2 w 21"/>
                  <a:gd name="T19" fmla="*/ 23 h 46"/>
                  <a:gd name="T20" fmla="*/ 4 w 21"/>
                  <a:gd name="T21" fmla="*/ 22 h 46"/>
                  <a:gd name="T22" fmla="*/ 4 w 21"/>
                  <a:gd name="T23" fmla="*/ 19 h 46"/>
                  <a:gd name="T24" fmla="*/ 4 w 21"/>
                  <a:gd name="T25" fmla="*/ 8 h 46"/>
                  <a:gd name="T26" fmla="*/ 5 w 21"/>
                  <a:gd name="T27" fmla="*/ 8 h 46"/>
                  <a:gd name="T28" fmla="*/ 5 w 21"/>
                  <a:gd name="T29" fmla="*/ 19 h 46"/>
                  <a:gd name="T30" fmla="*/ 5 w 21"/>
                  <a:gd name="T31" fmla="*/ 30 h 46"/>
                  <a:gd name="T32" fmla="*/ 5 w 21"/>
                  <a:gd name="T33" fmla="*/ 38 h 46"/>
                  <a:gd name="T34" fmla="*/ 5 w 21"/>
                  <a:gd name="T35" fmla="*/ 44 h 46"/>
                  <a:gd name="T36" fmla="*/ 5 w 21"/>
                  <a:gd name="T37" fmla="*/ 44 h 46"/>
                  <a:gd name="T38" fmla="*/ 7 w 21"/>
                  <a:gd name="T39" fmla="*/ 46 h 46"/>
                  <a:gd name="T40" fmla="*/ 8 w 21"/>
                  <a:gd name="T41" fmla="*/ 46 h 46"/>
                  <a:gd name="T42" fmla="*/ 10 w 21"/>
                  <a:gd name="T43" fmla="*/ 44 h 46"/>
                  <a:gd name="T44" fmla="*/ 10 w 21"/>
                  <a:gd name="T45" fmla="*/ 44 h 46"/>
                  <a:gd name="T46" fmla="*/ 10 w 21"/>
                  <a:gd name="T47" fmla="*/ 38 h 46"/>
                  <a:gd name="T48" fmla="*/ 10 w 21"/>
                  <a:gd name="T49" fmla="*/ 30 h 46"/>
                  <a:gd name="T50" fmla="*/ 10 w 21"/>
                  <a:gd name="T51" fmla="*/ 23 h 46"/>
                  <a:gd name="T52" fmla="*/ 11 w 21"/>
                  <a:gd name="T53" fmla="*/ 23 h 46"/>
                  <a:gd name="T54" fmla="*/ 11 w 21"/>
                  <a:gd name="T55" fmla="*/ 30 h 46"/>
                  <a:gd name="T56" fmla="*/ 11 w 21"/>
                  <a:gd name="T57" fmla="*/ 38 h 46"/>
                  <a:gd name="T58" fmla="*/ 11 w 21"/>
                  <a:gd name="T59" fmla="*/ 44 h 46"/>
                  <a:gd name="T60" fmla="*/ 11 w 21"/>
                  <a:gd name="T61" fmla="*/ 44 h 46"/>
                  <a:gd name="T62" fmla="*/ 13 w 21"/>
                  <a:gd name="T63" fmla="*/ 46 h 46"/>
                  <a:gd name="T64" fmla="*/ 15 w 21"/>
                  <a:gd name="T65" fmla="*/ 46 h 46"/>
                  <a:gd name="T66" fmla="*/ 16 w 21"/>
                  <a:gd name="T67" fmla="*/ 44 h 46"/>
                  <a:gd name="T68" fmla="*/ 16 w 21"/>
                  <a:gd name="T69" fmla="*/ 44 h 46"/>
                  <a:gd name="T70" fmla="*/ 16 w 21"/>
                  <a:gd name="T71" fmla="*/ 38 h 46"/>
                  <a:gd name="T72" fmla="*/ 16 w 21"/>
                  <a:gd name="T73" fmla="*/ 30 h 46"/>
                  <a:gd name="T74" fmla="*/ 16 w 21"/>
                  <a:gd name="T75" fmla="*/ 19 h 46"/>
                  <a:gd name="T76" fmla="*/ 16 w 21"/>
                  <a:gd name="T77" fmla="*/ 8 h 46"/>
                  <a:gd name="T78" fmla="*/ 18 w 21"/>
                  <a:gd name="T79" fmla="*/ 8 h 46"/>
                  <a:gd name="T80" fmla="*/ 18 w 21"/>
                  <a:gd name="T81" fmla="*/ 19 h 46"/>
                  <a:gd name="T82" fmla="*/ 18 w 21"/>
                  <a:gd name="T83" fmla="*/ 22 h 46"/>
                  <a:gd name="T84" fmla="*/ 19 w 21"/>
                  <a:gd name="T85" fmla="*/ 23 h 46"/>
                  <a:gd name="T86" fmla="*/ 20 w 21"/>
                  <a:gd name="T87" fmla="*/ 23 h 46"/>
                  <a:gd name="T88" fmla="*/ 21 w 21"/>
                  <a:gd name="T89" fmla="*/ 22 h 46"/>
                  <a:gd name="T90" fmla="*/ 21 w 21"/>
                  <a:gd name="T91" fmla="*/ 19 h 46"/>
                  <a:gd name="T92" fmla="*/ 21 w 21"/>
                  <a:gd name="T93" fmla="*/ 5 h 46"/>
                  <a:gd name="T94" fmla="*/ 21 w 21"/>
                  <a:gd name="T95" fmla="*/ 4 h 46"/>
                  <a:gd name="T96" fmla="*/ 16 w 21"/>
                  <a:gd name="T9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" h="46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4" y="22"/>
                      <a:pt x="4" y="22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6" y="46"/>
                      <a:pt x="7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2" y="46"/>
                      <a:pt x="13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6"/>
                      <a:pt x="16" y="45"/>
                      <a:pt x="1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3"/>
                      <a:pt x="21" y="22"/>
                      <a:pt x="21" y="22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2"/>
                      <a:pt x="19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5159" y="2027041"/>
                <a:ext cx="176654" cy="1766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564831" y="1473132"/>
            <a:ext cx="2288509" cy="2288509"/>
            <a:chOff x="6564831" y="1852698"/>
            <a:chExt cx="2288509" cy="2288509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564831" y="1852698"/>
              <a:ext cx="2288509" cy="2288509"/>
            </a:xfrm>
            <a:prstGeom prst="ellipse">
              <a:avLst/>
            </a:prstGeom>
            <a:solidFill>
              <a:srgbClr val="D6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412292" y="2306071"/>
              <a:ext cx="593586" cy="1303988"/>
              <a:chOff x="686532" y="3311796"/>
              <a:chExt cx="513902" cy="1100069"/>
            </a:xfrm>
            <a:solidFill>
              <a:schemeClr val="tx1"/>
            </a:solidFill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6532" y="3520569"/>
                <a:ext cx="513902" cy="891296"/>
              </a:xfrm>
              <a:custGeom>
                <a:avLst/>
                <a:gdLst>
                  <a:gd name="T0" fmla="*/ 27 w 27"/>
                  <a:gd name="T1" fmla="*/ 19 h 46"/>
                  <a:gd name="T2" fmla="*/ 22 w 27"/>
                  <a:gd name="T3" fmla="*/ 2 h 46"/>
                  <a:gd name="T4" fmla="*/ 18 w 27"/>
                  <a:gd name="T5" fmla="*/ 0 h 46"/>
                  <a:gd name="T6" fmla="*/ 9 w 27"/>
                  <a:gd name="T7" fmla="*/ 0 h 46"/>
                  <a:gd name="T8" fmla="*/ 6 w 27"/>
                  <a:gd name="T9" fmla="*/ 2 h 46"/>
                  <a:gd name="T10" fmla="*/ 0 w 27"/>
                  <a:gd name="T11" fmla="*/ 19 h 46"/>
                  <a:gd name="T12" fmla="*/ 1 w 27"/>
                  <a:gd name="T13" fmla="*/ 21 h 46"/>
                  <a:gd name="T14" fmla="*/ 2 w 27"/>
                  <a:gd name="T15" fmla="*/ 21 h 46"/>
                  <a:gd name="T16" fmla="*/ 4 w 27"/>
                  <a:gd name="T17" fmla="*/ 20 h 46"/>
                  <a:gd name="T18" fmla="*/ 8 w 27"/>
                  <a:gd name="T19" fmla="*/ 7 h 46"/>
                  <a:gd name="T20" fmla="*/ 9 w 27"/>
                  <a:gd name="T21" fmla="*/ 7 h 46"/>
                  <a:gd name="T22" fmla="*/ 4 w 27"/>
                  <a:gd name="T23" fmla="*/ 27 h 46"/>
                  <a:gd name="T24" fmla="*/ 8 w 27"/>
                  <a:gd name="T25" fmla="*/ 27 h 46"/>
                  <a:gd name="T26" fmla="*/ 8 w 27"/>
                  <a:gd name="T27" fmla="*/ 44 h 46"/>
                  <a:gd name="T28" fmla="*/ 9 w 27"/>
                  <a:gd name="T29" fmla="*/ 46 h 46"/>
                  <a:gd name="T30" fmla="*/ 11 w 27"/>
                  <a:gd name="T31" fmla="*/ 46 h 46"/>
                  <a:gd name="T32" fmla="*/ 13 w 27"/>
                  <a:gd name="T33" fmla="*/ 44 h 46"/>
                  <a:gd name="T34" fmla="*/ 13 w 27"/>
                  <a:gd name="T35" fmla="*/ 27 h 46"/>
                  <a:gd name="T36" fmla="*/ 15 w 27"/>
                  <a:gd name="T37" fmla="*/ 27 h 46"/>
                  <a:gd name="T38" fmla="*/ 15 w 27"/>
                  <a:gd name="T39" fmla="*/ 44 h 46"/>
                  <a:gd name="T40" fmla="*/ 16 w 27"/>
                  <a:gd name="T41" fmla="*/ 46 h 46"/>
                  <a:gd name="T42" fmla="*/ 18 w 27"/>
                  <a:gd name="T43" fmla="*/ 46 h 46"/>
                  <a:gd name="T44" fmla="*/ 20 w 27"/>
                  <a:gd name="T45" fmla="*/ 44 h 46"/>
                  <a:gd name="T46" fmla="*/ 20 w 27"/>
                  <a:gd name="T47" fmla="*/ 27 h 46"/>
                  <a:gd name="T48" fmla="*/ 24 w 27"/>
                  <a:gd name="T49" fmla="*/ 27 h 46"/>
                  <a:gd name="T50" fmla="*/ 19 w 27"/>
                  <a:gd name="T51" fmla="*/ 7 h 46"/>
                  <a:gd name="T52" fmla="*/ 19 w 27"/>
                  <a:gd name="T53" fmla="*/ 7 h 46"/>
                  <a:gd name="T54" fmla="*/ 23 w 27"/>
                  <a:gd name="T55" fmla="*/ 20 h 46"/>
                  <a:gd name="T56" fmla="*/ 25 w 27"/>
                  <a:gd name="T57" fmla="*/ 21 h 46"/>
                  <a:gd name="T58" fmla="*/ 26 w 27"/>
                  <a:gd name="T59" fmla="*/ 21 h 46"/>
                  <a:gd name="T60" fmla="*/ 27 w 27"/>
                  <a:gd name="T61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46">
                    <a:moveTo>
                      <a:pt x="27" y="19"/>
                    </a:moveTo>
                    <a:cubicBezTo>
                      <a:pt x="27" y="19"/>
                      <a:pt x="22" y="2"/>
                      <a:pt x="22" y="2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1"/>
                      <a:pt x="6" y="2"/>
                    </a:cubicBezTo>
                    <a:cubicBezTo>
                      <a:pt x="5" y="2"/>
                      <a:pt x="0" y="19"/>
                      <a:pt x="0" y="19"/>
                    </a:cubicBezTo>
                    <a:cubicBezTo>
                      <a:pt x="0" y="19"/>
                      <a:pt x="1" y="20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45"/>
                      <a:pt x="15" y="46"/>
                      <a:pt x="16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9" y="46"/>
                      <a:pt x="20" y="45"/>
                      <a:pt x="20" y="4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0"/>
                      <a:pt x="27" y="19"/>
                      <a:pt x="27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5159" y="3311796"/>
                <a:ext cx="176654" cy="1766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32183" y="1105219"/>
            <a:ext cx="2952328" cy="3024336"/>
            <a:chOff x="732183" y="1484785"/>
            <a:chExt cx="2952328" cy="3024336"/>
          </a:xfrm>
          <a:solidFill>
            <a:schemeClr val="tx1"/>
          </a:solidFill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32183" y="1484785"/>
              <a:ext cx="2952328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291174" y="2515767"/>
              <a:ext cx="208823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544272" y="1105218"/>
            <a:ext cx="2952328" cy="3024336"/>
            <a:chOff x="8544272" y="1484784"/>
            <a:chExt cx="2952328" cy="3024336"/>
          </a:xfrm>
          <a:solidFill>
            <a:schemeClr val="tx1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8544272" y="1484784"/>
              <a:ext cx="2952328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9157119" y="2515471"/>
              <a:ext cx="208823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556500" y="4441296"/>
            <a:ext cx="9006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33655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7 0.01134 L -3.95833E-6 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57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56 -0.00416 L -1.66667E-6 -2.96296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77 0.00162 L 2.08333E-7 -1.48148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64 0.00162 L 5E-6 -1.48148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128239" y="1568573"/>
            <a:ext cx="319087" cy="431801"/>
            <a:chOff x="5542310" y="1879127"/>
            <a:chExt cx="319087" cy="431801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2310" y="2068040"/>
              <a:ext cx="319087" cy="242888"/>
            </a:xfrm>
            <a:custGeom>
              <a:avLst/>
              <a:gdLst>
                <a:gd name="T0" fmla="*/ 66 w 66"/>
                <a:gd name="T1" fmla="*/ 22 h 50"/>
                <a:gd name="T2" fmla="*/ 66 w 66"/>
                <a:gd name="T3" fmla="*/ 44 h 50"/>
                <a:gd name="T4" fmla="*/ 34 w 66"/>
                <a:gd name="T5" fmla="*/ 50 h 50"/>
                <a:gd name="T6" fmla="*/ 31 w 66"/>
                <a:gd name="T7" fmla="*/ 50 h 50"/>
                <a:gd name="T8" fmla="*/ 0 w 66"/>
                <a:gd name="T9" fmla="*/ 44 h 50"/>
                <a:gd name="T10" fmla="*/ 0 w 66"/>
                <a:gd name="T11" fmla="*/ 22 h 50"/>
                <a:gd name="T12" fmla="*/ 23 w 66"/>
                <a:gd name="T13" fmla="*/ 0 h 50"/>
                <a:gd name="T14" fmla="*/ 33 w 66"/>
                <a:gd name="T15" fmla="*/ 5 h 50"/>
                <a:gd name="T16" fmla="*/ 25 w 66"/>
                <a:gd name="T17" fmla="*/ 30 h 50"/>
                <a:gd name="T18" fmla="*/ 33 w 66"/>
                <a:gd name="T19" fmla="*/ 38 h 50"/>
                <a:gd name="T20" fmla="*/ 40 w 66"/>
                <a:gd name="T21" fmla="*/ 30 h 50"/>
                <a:gd name="T22" fmla="*/ 33 w 66"/>
                <a:gd name="T23" fmla="*/ 5 h 50"/>
                <a:gd name="T24" fmla="*/ 43 w 66"/>
                <a:gd name="T25" fmla="*/ 0 h 50"/>
                <a:gd name="T26" fmla="*/ 66 w 66"/>
                <a:gd name="T27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0">
                  <a:moveTo>
                    <a:pt x="66" y="22"/>
                  </a:move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3" y="50"/>
                    <a:pt x="34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" y="50"/>
                    <a:pt x="0" y="44"/>
                    <a:pt x="0" y="44"/>
                  </a:cubicBezTo>
                  <a:cubicBezTo>
                    <a:pt x="0" y="44"/>
                    <a:pt x="0" y="44"/>
                    <a:pt x="0" y="22"/>
                  </a:cubicBezTo>
                  <a:cubicBezTo>
                    <a:pt x="0" y="7"/>
                    <a:pt x="13" y="2"/>
                    <a:pt x="23" y="0"/>
                  </a:cubicBezTo>
                  <a:cubicBezTo>
                    <a:pt x="23" y="0"/>
                    <a:pt x="23" y="5"/>
                    <a:pt x="33" y="5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2" y="5"/>
                    <a:pt x="43" y="0"/>
                    <a:pt x="43" y="0"/>
                  </a:cubicBezTo>
                  <a:cubicBezTo>
                    <a:pt x="52" y="2"/>
                    <a:pt x="66" y="7"/>
                    <a:pt x="66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08985" y="1879127"/>
              <a:ext cx="179387" cy="1793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960" y="2093440"/>
              <a:ext cx="73025" cy="160338"/>
            </a:xfrm>
            <a:custGeom>
              <a:avLst/>
              <a:gdLst>
                <a:gd name="T0" fmla="*/ 24 w 46"/>
                <a:gd name="T1" fmla="*/ 0 h 101"/>
                <a:gd name="T2" fmla="*/ 46 w 46"/>
                <a:gd name="T3" fmla="*/ 76 h 101"/>
                <a:gd name="T4" fmla="*/ 24 w 46"/>
                <a:gd name="T5" fmla="*/ 101 h 101"/>
                <a:gd name="T6" fmla="*/ 0 w 46"/>
                <a:gd name="T7" fmla="*/ 76 h 101"/>
                <a:gd name="T8" fmla="*/ 24 w 46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1">
                  <a:moveTo>
                    <a:pt x="24" y="0"/>
                  </a:moveTo>
                  <a:lnTo>
                    <a:pt x="46" y="76"/>
                  </a:lnTo>
                  <a:lnTo>
                    <a:pt x="24" y="101"/>
                  </a:lnTo>
                  <a:lnTo>
                    <a:pt x="0" y="7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463076" y="2544886"/>
            <a:ext cx="960437" cy="960438"/>
          </a:xfrm>
          <a:custGeom>
            <a:avLst/>
            <a:gdLst>
              <a:gd name="T0" fmla="*/ 99 w 198"/>
              <a:gd name="T1" fmla="*/ 0 h 198"/>
              <a:gd name="T2" fmla="*/ 198 w 198"/>
              <a:gd name="T3" fmla="*/ 99 h 198"/>
              <a:gd name="T4" fmla="*/ 99 w 198"/>
              <a:gd name="T5" fmla="*/ 198 h 198"/>
              <a:gd name="T6" fmla="*/ 0 w 198"/>
              <a:gd name="T7" fmla="*/ 99 h 198"/>
              <a:gd name="T8" fmla="*/ 37 w 198"/>
              <a:gd name="T9" fmla="*/ 22 h 198"/>
              <a:gd name="T10" fmla="*/ 43 w 198"/>
              <a:gd name="T11" fmla="*/ 29 h 198"/>
              <a:gd name="T12" fmla="*/ 9 w 198"/>
              <a:gd name="T13" fmla="*/ 99 h 198"/>
              <a:gd name="T14" fmla="*/ 99 w 198"/>
              <a:gd name="T15" fmla="*/ 189 h 198"/>
              <a:gd name="T16" fmla="*/ 189 w 198"/>
              <a:gd name="T17" fmla="*/ 99 h 198"/>
              <a:gd name="T18" fmla="*/ 99 w 198"/>
              <a:gd name="T19" fmla="*/ 9 h 198"/>
              <a:gd name="T20" fmla="*/ 53 w 198"/>
              <a:gd name="T21" fmla="*/ 22 h 198"/>
              <a:gd name="T22" fmla="*/ 47 w 198"/>
              <a:gd name="T23" fmla="*/ 15 h 198"/>
              <a:gd name="T24" fmla="*/ 99 w 198"/>
              <a:gd name="T25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98">
                <a:moveTo>
                  <a:pt x="99" y="0"/>
                </a:moveTo>
                <a:cubicBezTo>
                  <a:pt x="154" y="0"/>
                  <a:pt x="198" y="44"/>
                  <a:pt x="198" y="99"/>
                </a:cubicBezTo>
                <a:cubicBezTo>
                  <a:pt x="198" y="153"/>
                  <a:pt x="154" y="198"/>
                  <a:pt x="99" y="198"/>
                </a:cubicBezTo>
                <a:cubicBezTo>
                  <a:pt x="45" y="198"/>
                  <a:pt x="0" y="153"/>
                  <a:pt x="0" y="99"/>
                </a:cubicBezTo>
                <a:cubicBezTo>
                  <a:pt x="0" y="68"/>
                  <a:pt x="15" y="40"/>
                  <a:pt x="37" y="22"/>
                </a:cubicBezTo>
                <a:cubicBezTo>
                  <a:pt x="43" y="29"/>
                  <a:pt x="43" y="29"/>
                  <a:pt x="43" y="29"/>
                </a:cubicBezTo>
                <a:cubicBezTo>
                  <a:pt x="22" y="46"/>
                  <a:pt x="9" y="71"/>
                  <a:pt x="9" y="99"/>
                </a:cubicBezTo>
                <a:cubicBezTo>
                  <a:pt x="9" y="148"/>
                  <a:pt x="50" y="189"/>
                  <a:pt x="99" y="189"/>
                </a:cubicBezTo>
                <a:cubicBezTo>
                  <a:pt x="149" y="189"/>
                  <a:pt x="189" y="148"/>
                  <a:pt x="189" y="99"/>
                </a:cubicBezTo>
                <a:cubicBezTo>
                  <a:pt x="189" y="49"/>
                  <a:pt x="149" y="9"/>
                  <a:pt x="99" y="9"/>
                </a:cubicBezTo>
                <a:cubicBezTo>
                  <a:pt x="82" y="9"/>
                  <a:pt x="66" y="14"/>
                  <a:pt x="53" y="22"/>
                </a:cubicBezTo>
                <a:cubicBezTo>
                  <a:pt x="47" y="15"/>
                  <a:pt x="47" y="15"/>
                  <a:pt x="47" y="15"/>
                </a:cubicBezTo>
                <a:cubicBezTo>
                  <a:pt x="62" y="6"/>
                  <a:pt x="80" y="0"/>
                  <a:pt x="99" y="0"/>
                </a:cubicBez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982189" y="1495548"/>
            <a:ext cx="606425" cy="612775"/>
          </a:xfrm>
          <a:custGeom>
            <a:avLst/>
            <a:gdLst>
              <a:gd name="T0" fmla="*/ 6 w 125"/>
              <a:gd name="T1" fmla="*/ 63 h 126"/>
              <a:gd name="T2" fmla="*/ 63 w 125"/>
              <a:gd name="T3" fmla="*/ 120 h 126"/>
              <a:gd name="T4" fmla="*/ 120 w 125"/>
              <a:gd name="T5" fmla="*/ 63 h 126"/>
              <a:gd name="T6" fmla="*/ 63 w 125"/>
              <a:gd name="T7" fmla="*/ 6 h 126"/>
              <a:gd name="T8" fmla="*/ 11 w 125"/>
              <a:gd name="T9" fmla="*/ 39 h 126"/>
              <a:gd name="T10" fmla="*/ 5 w 125"/>
              <a:gd name="T11" fmla="*/ 38 h 126"/>
              <a:gd name="T12" fmla="*/ 63 w 125"/>
              <a:gd name="T13" fmla="*/ 0 h 126"/>
              <a:gd name="T14" fmla="*/ 125 w 125"/>
              <a:gd name="T15" fmla="*/ 63 h 126"/>
              <a:gd name="T16" fmla="*/ 63 w 125"/>
              <a:gd name="T17" fmla="*/ 126 h 126"/>
              <a:gd name="T18" fmla="*/ 0 w 125"/>
              <a:gd name="T19" fmla="*/ 63 h 126"/>
              <a:gd name="T20" fmla="*/ 1 w 125"/>
              <a:gd name="T21" fmla="*/ 50 h 126"/>
              <a:gd name="T22" fmla="*/ 7 w 125"/>
              <a:gd name="T23" fmla="*/ 51 h 126"/>
              <a:gd name="T24" fmla="*/ 6 w 125"/>
              <a:gd name="T25" fmla="*/ 6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26">
                <a:moveTo>
                  <a:pt x="6" y="63"/>
                </a:moveTo>
                <a:cubicBezTo>
                  <a:pt x="6" y="94"/>
                  <a:pt x="31" y="120"/>
                  <a:pt x="63" y="120"/>
                </a:cubicBezTo>
                <a:cubicBezTo>
                  <a:pt x="94" y="120"/>
                  <a:pt x="120" y="94"/>
                  <a:pt x="120" y="63"/>
                </a:cubicBezTo>
                <a:cubicBezTo>
                  <a:pt x="120" y="32"/>
                  <a:pt x="94" y="6"/>
                  <a:pt x="63" y="6"/>
                </a:cubicBezTo>
                <a:cubicBezTo>
                  <a:pt x="40" y="6"/>
                  <a:pt x="20" y="20"/>
                  <a:pt x="11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15" y="16"/>
                  <a:pt x="37" y="0"/>
                  <a:pt x="63" y="0"/>
                </a:cubicBezTo>
                <a:cubicBezTo>
                  <a:pt x="97" y="0"/>
                  <a:pt x="125" y="28"/>
                  <a:pt x="125" y="63"/>
                </a:cubicBezTo>
                <a:cubicBezTo>
                  <a:pt x="125" y="98"/>
                  <a:pt x="97" y="126"/>
                  <a:pt x="63" y="126"/>
                </a:cubicBezTo>
                <a:cubicBezTo>
                  <a:pt x="28" y="126"/>
                  <a:pt x="0" y="98"/>
                  <a:pt x="0" y="63"/>
                </a:cubicBezTo>
                <a:cubicBezTo>
                  <a:pt x="0" y="59"/>
                  <a:pt x="0" y="54"/>
                  <a:pt x="1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5"/>
                  <a:pt x="6" y="59"/>
                  <a:pt x="6" y="63"/>
                </a:cubicBez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4458314" y="1582861"/>
            <a:ext cx="576262" cy="160337"/>
            <a:chOff x="4872385" y="1893415"/>
            <a:chExt cx="576262" cy="160337"/>
          </a:xfrm>
          <a:solidFill>
            <a:srgbClr val="D61318"/>
          </a:solidFill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1022" y="1990252"/>
              <a:ext cx="47625" cy="63500"/>
            </a:xfrm>
            <a:custGeom>
              <a:avLst/>
              <a:gdLst>
                <a:gd name="T0" fmla="*/ 10 w 10"/>
                <a:gd name="T1" fmla="*/ 1 h 13"/>
                <a:gd name="T2" fmla="*/ 6 w 10"/>
                <a:gd name="T3" fmla="*/ 13 h 13"/>
                <a:gd name="T4" fmla="*/ 0 w 10"/>
                <a:gd name="T5" fmla="*/ 12 h 13"/>
                <a:gd name="T6" fmla="*/ 4 w 10"/>
                <a:gd name="T7" fmla="*/ 0 h 13"/>
                <a:gd name="T8" fmla="*/ 10 w 10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10" y="1"/>
                  </a:moveTo>
                  <a:cubicBezTo>
                    <a:pt x="8" y="5"/>
                    <a:pt x="7" y="9"/>
                    <a:pt x="6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2" y="4"/>
                    <a:pt x="4" y="0"/>
                  </a:cubicBezTo>
                  <a:lnTo>
                    <a:pt x="1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2385" y="1893415"/>
              <a:ext cx="547687" cy="155575"/>
            </a:xfrm>
            <a:custGeom>
              <a:avLst/>
              <a:gdLst>
                <a:gd name="T0" fmla="*/ 2 w 113"/>
                <a:gd name="T1" fmla="*/ 0 h 32"/>
                <a:gd name="T2" fmla="*/ 113 w 113"/>
                <a:gd name="T3" fmla="*/ 20 h 32"/>
                <a:gd name="T4" fmla="*/ 109 w 113"/>
                <a:gd name="T5" fmla="*/ 32 h 32"/>
                <a:gd name="T6" fmla="*/ 0 w 113"/>
                <a:gd name="T7" fmla="*/ 12 h 32"/>
                <a:gd name="T8" fmla="*/ 2 w 1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32">
                  <a:moveTo>
                    <a:pt x="2" y="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1" y="24"/>
                    <a:pt x="110" y="28"/>
                    <a:pt x="109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690089" y="2660773"/>
            <a:ext cx="504825" cy="679451"/>
            <a:chOff x="5104160" y="2971327"/>
            <a:chExt cx="504825" cy="679451"/>
          </a:xfrm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4160" y="3268190"/>
              <a:ext cx="504825" cy="382588"/>
            </a:xfrm>
            <a:custGeom>
              <a:avLst/>
              <a:gdLst>
                <a:gd name="T0" fmla="*/ 104 w 104"/>
                <a:gd name="T1" fmla="*/ 34 h 79"/>
                <a:gd name="T2" fmla="*/ 104 w 104"/>
                <a:gd name="T3" fmla="*/ 70 h 79"/>
                <a:gd name="T4" fmla="*/ 54 w 104"/>
                <a:gd name="T5" fmla="*/ 79 h 79"/>
                <a:gd name="T6" fmla="*/ 50 w 104"/>
                <a:gd name="T7" fmla="*/ 79 h 79"/>
                <a:gd name="T8" fmla="*/ 0 w 104"/>
                <a:gd name="T9" fmla="*/ 70 h 79"/>
                <a:gd name="T10" fmla="*/ 0 w 104"/>
                <a:gd name="T11" fmla="*/ 34 h 79"/>
                <a:gd name="T12" fmla="*/ 37 w 104"/>
                <a:gd name="T13" fmla="*/ 0 h 79"/>
                <a:gd name="T14" fmla="*/ 37 w 104"/>
                <a:gd name="T15" fmla="*/ 0 h 79"/>
                <a:gd name="T16" fmla="*/ 52 w 104"/>
                <a:gd name="T17" fmla="*/ 8 h 79"/>
                <a:gd name="T18" fmla="*/ 41 w 104"/>
                <a:gd name="T19" fmla="*/ 48 h 79"/>
                <a:gd name="T20" fmla="*/ 52 w 104"/>
                <a:gd name="T21" fmla="*/ 60 h 79"/>
                <a:gd name="T22" fmla="*/ 64 w 104"/>
                <a:gd name="T23" fmla="*/ 48 h 79"/>
                <a:gd name="T24" fmla="*/ 52 w 104"/>
                <a:gd name="T25" fmla="*/ 8 h 79"/>
                <a:gd name="T26" fmla="*/ 68 w 104"/>
                <a:gd name="T27" fmla="*/ 0 h 79"/>
                <a:gd name="T28" fmla="*/ 68 w 104"/>
                <a:gd name="T29" fmla="*/ 0 h 79"/>
                <a:gd name="T30" fmla="*/ 104 w 104"/>
                <a:gd name="T31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79">
                  <a:moveTo>
                    <a:pt x="104" y="34"/>
                  </a:move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99" y="79"/>
                    <a:pt x="54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" y="79"/>
                    <a:pt x="0" y="70"/>
                    <a:pt x="0" y="70"/>
                  </a:cubicBezTo>
                  <a:cubicBezTo>
                    <a:pt x="0" y="70"/>
                    <a:pt x="0" y="70"/>
                    <a:pt x="0" y="34"/>
                  </a:cubicBezTo>
                  <a:cubicBezTo>
                    <a:pt x="0" y="10"/>
                    <a:pt x="22" y="2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8"/>
                    <a:pt x="52" y="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67" y="8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3" y="2"/>
                    <a:pt x="104" y="10"/>
                    <a:pt x="104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16872" y="2971327"/>
              <a:ext cx="280987" cy="2809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4185" y="3306290"/>
              <a:ext cx="111125" cy="252413"/>
            </a:xfrm>
            <a:custGeom>
              <a:avLst/>
              <a:gdLst>
                <a:gd name="T0" fmla="*/ 33 w 70"/>
                <a:gd name="T1" fmla="*/ 0 h 159"/>
                <a:gd name="T2" fmla="*/ 70 w 70"/>
                <a:gd name="T3" fmla="*/ 122 h 159"/>
                <a:gd name="T4" fmla="*/ 33 w 70"/>
                <a:gd name="T5" fmla="*/ 159 h 159"/>
                <a:gd name="T6" fmla="*/ 0 w 70"/>
                <a:gd name="T7" fmla="*/ 122 h 159"/>
                <a:gd name="T8" fmla="*/ 33 w 70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9">
                  <a:moveTo>
                    <a:pt x="33" y="0"/>
                  </a:moveTo>
                  <a:lnTo>
                    <a:pt x="70" y="122"/>
                  </a:lnTo>
                  <a:lnTo>
                    <a:pt x="33" y="159"/>
                  </a:lnTo>
                  <a:lnTo>
                    <a:pt x="0" y="12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186851" y="2021011"/>
            <a:ext cx="533400" cy="663575"/>
            <a:chOff x="4600922" y="2331565"/>
            <a:chExt cx="533400" cy="663575"/>
          </a:xfrm>
          <a:solidFill>
            <a:srgbClr val="D61318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6535" y="2928465"/>
              <a:ext cx="77787" cy="66675"/>
            </a:xfrm>
            <a:custGeom>
              <a:avLst/>
              <a:gdLst>
                <a:gd name="T0" fmla="*/ 10 w 16"/>
                <a:gd name="T1" fmla="*/ 0 h 14"/>
                <a:gd name="T2" fmla="*/ 16 w 16"/>
                <a:gd name="T3" fmla="*/ 7 h 14"/>
                <a:gd name="T4" fmla="*/ 6 w 16"/>
                <a:gd name="T5" fmla="*/ 14 h 14"/>
                <a:gd name="T6" fmla="*/ 0 w 16"/>
                <a:gd name="T7" fmla="*/ 7 h 14"/>
                <a:gd name="T8" fmla="*/ 10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0" y="0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2" y="9"/>
                    <a:pt x="9" y="12"/>
                    <a:pt x="6" y="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4"/>
                    <a:pt x="7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922" y="2331565"/>
              <a:ext cx="503237" cy="630238"/>
            </a:xfrm>
            <a:custGeom>
              <a:avLst/>
              <a:gdLst>
                <a:gd name="T0" fmla="*/ 10 w 104"/>
                <a:gd name="T1" fmla="*/ 0 h 130"/>
                <a:gd name="T2" fmla="*/ 104 w 104"/>
                <a:gd name="T3" fmla="*/ 123 h 130"/>
                <a:gd name="T4" fmla="*/ 94 w 104"/>
                <a:gd name="T5" fmla="*/ 130 h 130"/>
                <a:gd name="T6" fmla="*/ 0 w 104"/>
                <a:gd name="T7" fmla="*/ 7 h 130"/>
                <a:gd name="T8" fmla="*/ 10 w 10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30">
                  <a:moveTo>
                    <a:pt x="10" y="0"/>
                  </a:moveTo>
                  <a:cubicBezTo>
                    <a:pt x="104" y="123"/>
                    <a:pt x="104" y="123"/>
                    <a:pt x="104" y="123"/>
                  </a:cubicBezTo>
                  <a:cubicBezTo>
                    <a:pt x="101" y="125"/>
                    <a:pt x="97" y="127"/>
                    <a:pt x="94" y="13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5"/>
                    <a:pt x="7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196376" y="1573336"/>
            <a:ext cx="271462" cy="447675"/>
            <a:chOff x="4610447" y="1883890"/>
            <a:chExt cx="271462" cy="447675"/>
          </a:xfrm>
          <a:solidFill>
            <a:srgbClr val="D61318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3647" y="1883890"/>
              <a:ext cx="68262" cy="68263"/>
            </a:xfrm>
            <a:custGeom>
              <a:avLst/>
              <a:gdLst>
                <a:gd name="T0" fmla="*/ 2 w 14"/>
                <a:gd name="T1" fmla="*/ 0 h 14"/>
                <a:gd name="T2" fmla="*/ 14 w 14"/>
                <a:gd name="T3" fmla="*/ 2 h 14"/>
                <a:gd name="T4" fmla="*/ 12 w 14"/>
                <a:gd name="T5" fmla="*/ 14 h 14"/>
                <a:gd name="T6" fmla="*/ 0 w 14"/>
                <a:gd name="T7" fmla="*/ 12 h 14"/>
                <a:gd name="T8" fmla="*/ 2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3" y="6"/>
                    <a:pt x="13" y="10"/>
                    <a:pt x="12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0447" y="1942627"/>
              <a:ext cx="261937" cy="388938"/>
            </a:xfrm>
            <a:custGeom>
              <a:avLst/>
              <a:gdLst>
                <a:gd name="T0" fmla="*/ 42 w 54"/>
                <a:gd name="T1" fmla="*/ 0 h 80"/>
                <a:gd name="T2" fmla="*/ 54 w 54"/>
                <a:gd name="T3" fmla="*/ 2 h 80"/>
                <a:gd name="T4" fmla="*/ 8 w 54"/>
                <a:gd name="T5" fmla="*/ 80 h 80"/>
                <a:gd name="T6" fmla="*/ 2 w 54"/>
                <a:gd name="T7" fmla="*/ 71 h 80"/>
                <a:gd name="T8" fmla="*/ 0 w 54"/>
                <a:gd name="T9" fmla="*/ 70 h 80"/>
                <a:gd name="T10" fmla="*/ 42 w 54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80">
                  <a:moveTo>
                    <a:pt x="42" y="0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48" y="33"/>
                    <a:pt x="31" y="60"/>
                    <a:pt x="8" y="8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0"/>
                    <a:pt x="0" y="70"/>
                  </a:cubicBezTo>
                  <a:cubicBezTo>
                    <a:pt x="22" y="53"/>
                    <a:pt x="37" y="28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3521689" y="3456111"/>
            <a:ext cx="814387" cy="815975"/>
          </a:xfrm>
          <a:custGeom>
            <a:avLst/>
            <a:gdLst>
              <a:gd name="T0" fmla="*/ 101 w 168"/>
              <a:gd name="T1" fmla="*/ 2 h 168"/>
              <a:gd name="T2" fmla="*/ 168 w 168"/>
              <a:gd name="T3" fmla="*/ 84 h 168"/>
              <a:gd name="T4" fmla="*/ 84 w 168"/>
              <a:gd name="T5" fmla="*/ 168 h 168"/>
              <a:gd name="T6" fmla="*/ 0 w 168"/>
              <a:gd name="T7" fmla="*/ 84 h 168"/>
              <a:gd name="T8" fmla="*/ 84 w 168"/>
              <a:gd name="T9" fmla="*/ 0 h 168"/>
              <a:gd name="T10" fmla="*/ 89 w 168"/>
              <a:gd name="T11" fmla="*/ 0 h 168"/>
              <a:gd name="T12" fmla="*/ 89 w 168"/>
              <a:gd name="T13" fmla="*/ 6 h 168"/>
              <a:gd name="T14" fmla="*/ 89 w 168"/>
              <a:gd name="T15" fmla="*/ 8 h 168"/>
              <a:gd name="T16" fmla="*/ 84 w 168"/>
              <a:gd name="T17" fmla="*/ 8 h 168"/>
              <a:gd name="T18" fmla="*/ 7 w 168"/>
              <a:gd name="T19" fmla="*/ 84 h 168"/>
              <a:gd name="T20" fmla="*/ 84 w 168"/>
              <a:gd name="T21" fmla="*/ 160 h 168"/>
              <a:gd name="T22" fmla="*/ 160 w 168"/>
              <a:gd name="T23" fmla="*/ 84 h 168"/>
              <a:gd name="T24" fmla="*/ 101 w 168"/>
              <a:gd name="T25" fmla="*/ 10 h 168"/>
              <a:gd name="T26" fmla="*/ 101 w 168"/>
              <a:gd name="T27" fmla="*/ 5 h 168"/>
              <a:gd name="T28" fmla="*/ 101 w 168"/>
              <a:gd name="T29" fmla="*/ 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168">
                <a:moveTo>
                  <a:pt x="101" y="2"/>
                </a:moveTo>
                <a:cubicBezTo>
                  <a:pt x="139" y="10"/>
                  <a:pt x="168" y="44"/>
                  <a:pt x="168" y="84"/>
                </a:cubicBezTo>
                <a:cubicBezTo>
                  <a:pt x="168" y="131"/>
                  <a:pt x="130" y="168"/>
                  <a:pt x="84" y="168"/>
                </a:cubicBezTo>
                <a:cubicBezTo>
                  <a:pt x="37" y="168"/>
                  <a:pt x="0" y="131"/>
                  <a:pt x="0" y="84"/>
                </a:cubicBezTo>
                <a:cubicBezTo>
                  <a:pt x="0" y="38"/>
                  <a:pt x="37" y="0"/>
                  <a:pt x="84" y="0"/>
                </a:cubicBezTo>
                <a:cubicBezTo>
                  <a:pt x="85" y="0"/>
                  <a:pt x="87" y="0"/>
                  <a:pt x="89" y="0"/>
                </a:cubicBezTo>
                <a:cubicBezTo>
                  <a:pt x="89" y="6"/>
                  <a:pt x="89" y="6"/>
                  <a:pt x="89" y="6"/>
                </a:cubicBezTo>
                <a:cubicBezTo>
                  <a:pt x="89" y="7"/>
                  <a:pt x="89" y="7"/>
                  <a:pt x="89" y="8"/>
                </a:cubicBezTo>
                <a:cubicBezTo>
                  <a:pt x="87" y="8"/>
                  <a:pt x="86" y="8"/>
                  <a:pt x="84" y="8"/>
                </a:cubicBezTo>
                <a:cubicBezTo>
                  <a:pt x="41" y="8"/>
                  <a:pt x="7" y="42"/>
                  <a:pt x="7" y="84"/>
                </a:cubicBezTo>
                <a:cubicBezTo>
                  <a:pt x="7" y="126"/>
                  <a:pt x="41" y="160"/>
                  <a:pt x="84" y="160"/>
                </a:cubicBezTo>
                <a:cubicBezTo>
                  <a:pt x="126" y="160"/>
                  <a:pt x="160" y="126"/>
                  <a:pt x="160" y="84"/>
                </a:cubicBezTo>
                <a:cubicBezTo>
                  <a:pt x="160" y="48"/>
                  <a:pt x="135" y="18"/>
                  <a:pt x="101" y="10"/>
                </a:cubicBezTo>
                <a:cubicBezTo>
                  <a:pt x="101" y="8"/>
                  <a:pt x="101" y="7"/>
                  <a:pt x="101" y="5"/>
                </a:cubicBezTo>
                <a:lnTo>
                  <a:pt x="101" y="2"/>
                </a:ln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913801" y="1971798"/>
            <a:ext cx="320675" cy="184151"/>
            <a:chOff x="4327872" y="2282352"/>
            <a:chExt cx="320675" cy="184151"/>
          </a:xfrm>
          <a:solidFill>
            <a:srgbClr val="D61318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5997" y="2282352"/>
              <a:ext cx="82550" cy="82550"/>
            </a:xfrm>
            <a:custGeom>
              <a:avLst/>
              <a:gdLst>
                <a:gd name="T0" fmla="*/ 11 w 17"/>
                <a:gd name="T1" fmla="*/ 1 h 17"/>
                <a:gd name="T2" fmla="*/ 17 w 17"/>
                <a:gd name="T3" fmla="*/ 10 h 17"/>
                <a:gd name="T4" fmla="*/ 7 w 17"/>
                <a:gd name="T5" fmla="*/ 17 h 17"/>
                <a:gd name="T6" fmla="*/ 1 w 17"/>
                <a:gd name="T7" fmla="*/ 9 h 17"/>
                <a:gd name="T8" fmla="*/ 0 w 17"/>
                <a:gd name="T9" fmla="*/ 7 h 17"/>
                <a:gd name="T10" fmla="*/ 9 w 17"/>
                <a:gd name="T11" fmla="*/ 0 h 17"/>
                <a:gd name="T12" fmla="*/ 11 w 17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1" y="1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4" y="12"/>
                    <a:pt x="11" y="15"/>
                    <a:pt x="7" y="1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3" y="5"/>
                    <a:pt x="6" y="3"/>
                    <a:pt x="9" y="0"/>
                  </a:cubicBezTo>
                  <a:cubicBezTo>
                    <a:pt x="10" y="0"/>
                    <a:pt x="10" y="1"/>
                    <a:pt x="11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7872" y="2315690"/>
              <a:ext cx="273050" cy="150813"/>
            </a:xfrm>
            <a:custGeom>
              <a:avLst/>
              <a:gdLst>
                <a:gd name="T0" fmla="*/ 50 w 56"/>
                <a:gd name="T1" fmla="*/ 2 h 31"/>
                <a:gd name="T2" fmla="*/ 56 w 56"/>
                <a:gd name="T3" fmla="*/ 10 h 31"/>
                <a:gd name="T4" fmla="*/ 4 w 56"/>
                <a:gd name="T5" fmla="*/ 31 h 31"/>
                <a:gd name="T6" fmla="*/ 3 w 56"/>
                <a:gd name="T7" fmla="*/ 28 h 31"/>
                <a:gd name="T8" fmla="*/ 0 w 56"/>
                <a:gd name="T9" fmla="*/ 19 h 31"/>
                <a:gd name="T10" fmla="*/ 49 w 56"/>
                <a:gd name="T11" fmla="*/ 0 h 31"/>
                <a:gd name="T12" fmla="*/ 50 w 56"/>
                <a:gd name="T13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1">
                  <a:moveTo>
                    <a:pt x="50" y="2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41" y="20"/>
                    <a:pt x="23" y="28"/>
                    <a:pt x="4" y="3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4"/>
                    <a:pt x="2" y="21"/>
                    <a:pt x="0" y="19"/>
                  </a:cubicBezTo>
                  <a:cubicBezTo>
                    <a:pt x="18" y="17"/>
                    <a:pt x="35" y="10"/>
                    <a:pt x="49" y="0"/>
                  </a:cubicBezTo>
                  <a:cubicBezTo>
                    <a:pt x="49" y="1"/>
                    <a:pt x="50" y="1"/>
                    <a:pt x="5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3710601" y="3554536"/>
            <a:ext cx="431800" cy="576262"/>
            <a:chOff x="4124672" y="3865090"/>
            <a:chExt cx="431800" cy="576262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4672" y="4117502"/>
              <a:ext cx="431800" cy="323850"/>
            </a:xfrm>
            <a:custGeom>
              <a:avLst/>
              <a:gdLst>
                <a:gd name="T0" fmla="*/ 89 w 89"/>
                <a:gd name="T1" fmla="*/ 29 h 67"/>
                <a:gd name="T2" fmla="*/ 89 w 89"/>
                <a:gd name="T3" fmla="*/ 59 h 67"/>
                <a:gd name="T4" fmla="*/ 46 w 89"/>
                <a:gd name="T5" fmla="*/ 67 h 67"/>
                <a:gd name="T6" fmla="*/ 43 w 89"/>
                <a:gd name="T7" fmla="*/ 67 h 67"/>
                <a:gd name="T8" fmla="*/ 0 w 89"/>
                <a:gd name="T9" fmla="*/ 59 h 67"/>
                <a:gd name="T10" fmla="*/ 0 w 89"/>
                <a:gd name="T11" fmla="*/ 29 h 67"/>
                <a:gd name="T12" fmla="*/ 31 w 89"/>
                <a:gd name="T13" fmla="*/ 0 h 67"/>
                <a:gd name="T14" fmla="*/ 45 w 89"/>
                <a:gd name="T15" fmla="*/ 7 h 67"/>
                <a:gd name="T16" fmla="*/ 35 w 89"/>
                <a:gd name="T17" fmla="*/ 41 h 67"/>
                <a:gd name="T18" fmla="*/ 45 w 89"/>
                <a:gd name="T19" fmla="*/ 51 h 67"/>
                <a:gd name="T20" fmla="*/ 54 w 89"/>
                <a:gd name="T21" fmla="*/ 41 h 67"/>
                <a:gd name="T22" fmla="*/ 45 w 89"/>
                <a:gd name="T23" fmla="*/ 7 h 67"/>
                <a:gd name="T24" fmla="*/ 58 w 89"/>
                <a:gd name="T25" fmla="*/ 0 h 67"/>
                <a:gd name="T26" fmla="*/ 89 w 89"/>
                <a:gd name="T27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67">
                  <a:moveTo>
                    <a:pt x="89" y="29"/>
                  </a:moveTo>
                  <a:cubicBezTo>
                    <a:pt x="89" y="59"/>
                    <a:pt x="89" y="59"/>
                    <a:pt x="89" y="59"/>
                  </a:cubicBezTo>
                  <a:cubicBezTo>
                    <a:pt x="89" y="59"/>
                    <a:pt x="85" y="67"/>
                    <a:pt x="46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" y="67"/>
                    <a:pt x="0" y="59"/>
                    <a:pt x="0" y="59"/>
                  </a:cubicBezTo>
                  <a:cubicBezTo>
                    <a:pt x="0" y="59"/>
                    <a:pt x="0" y="59"/>
                    <a:pt x="0" y="29"/>
                  </a:cubicBezTo>
                  <a:cubicBezTo>
                    <a:pt x="0" y="9"/>
                    <a:pt x="19" y="2"/>
                    <a:pt x="31" y="0"/>
                  </a:cubicBezTo>
                  <a:cubicBezTo>
                    <a:pt x="31" y="0"/>
                    <a:pt x="32" y="7"/>
                    <a:pt x="45" y="7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57" y="7"/>
                    <a:pt x="58" y="0"/>
                    <a:pt x="58" y="0"/>
                  </a:cubicBezTo>
                  <a:cubicBezTo>
                    <a:pt x="71" y="2"/>
                    <a:pt x="89" y="9"/>
                    <a:pt x="89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4535" y="4150840"/>
              <a:ext cx="92075" cy="212725"/>
            </a:xfrm>
            <a:custGeom>
              <a:avLst/>
              <a:gdLst>
                <a:gd name="T0" fmla="*/ 31 w 58"/>
                <a:gd name="T1" fmla="*/ 0 h 134"/>
                <a:gd name="T2" fmla="*/ 58 w 58"/>
                <a:gd name="T3" fmla="*/ 104 h 134"/>
                <a:gd name="T4" fmla="*/ 31 w 58"/>
                <a:gd name="T5" fmla="*/ 134 h 134"/>
                <a:gd name="T6" fmla="*/ 0 w 58"/>
                <a:gd name="T7" fmla="*/ 104 h 134"/>
                <a:gd name="T8" fmla="*/ 31 w 58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4">
                  <a:moveTo>
                    <a:pt x="31" y="0"/>
                  </a:moveTo>
                  <a:lnTo>
                    <a:pt x="58" y="104"/>
                  </a:lnTo>
                  <a:lnTo>
                    <a:pt x="31" y="134"/>
                  </a:lnTo>
                  <a:lnTo>
                    <a:pt x="0" y="10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1510" y="3865090"/>
              <a:ext cx="238125" cy="2365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488351" y="1030411"/>
            <a:ext cx="677862" cy="912812"/>
            <a:chOff x="3902422" y="1340965"/>
            <a:chExt cx="677862" cy="912812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2422" y="1739427"/>
              <a:ext cx="677862" cy="514350"/>
            </a:xfrm>
            <a:custGeom>
              <a:avLst/>
              <a:gdLst>
                <a:gd name="T0" fmla="*/ 140 w 140"/>
                <a:gd name="T1" fmla="*/ 46 h 106"/>
                <a:gd name="T2" fmla="*/ 140 w 140"/>
                <a:gd name="T3" fmla="*/ 94 h 106"/>
                <a:gd name="T4" fmla="*/ 72 w 140"/>
                <a:gd name="T5" fmla="*/ 106 h 106"/>
                <a:gd name="T6" fmla="*/ 67 w 140"/>
                <a:gd name="T7" fmla="*/ 106 h 106"/>
                <a:gd name="T8" fmla="*/ 0 w 140"/>
                <a:gd name="T9" fmla="*/ 94 h 106"/>
                <a:gd name="T10" fmla="*/ 0 w 140"/>
                <a:gd name="T11" fmla="*/ 46 h 106"/>
                <a:gd name="T12" fmla="*/ 49 w 140"/>
                <a:gd name="T13" fmla="*/ 0 h 106"/>
                <a:gd name="T14" fmla="*/ 49 w 140"/>
                <a:gd name="T15" fmla="*/ 0 h 106"/>
                <a:gd name="T16" fmla="*/ 70 w 140"/>
                <a:gd name="T17" fmla="*/ 11 h 106"/>
                <a:gd name="T18" fmla="*/ 54 w 140"/>
                <a:gd name="T19" fmla="*/ 64 h 106"/>
                <a:gd name="T20" fmla="*/ 70 w 140"/>
                <a:gd name="T21" fmla="*/ 81 h 106"/>
                <a:gd name="T22" fmla="*/ 85 w 140"/>
                <a:gd name="T23" fmla="*/ 64 h 106"/>
                <a:gd name="T24" fmla="*/ 70 w 140"/>
                <a:gd name="T25" fmla="*/ 11 h 106"/>
                <a:gd name="T26" fmla="*/ 91 w 140"/>
                <a:gd name="T27" fmla="*/ 0 h 106"/>
                <a:gd name="T28" fmla="*/ 91 w 140"/>
                <a:gd name="T29" fmla="*/ 0 h 106"/>
                <a:gd name="T30" fmla="*/ 140 w 140"/>
                <a:gd name="T31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06">
                  <a:moveTo>
                    <a:pt x="140" y="46"/>
                  </a:moveTo>
                  <a:cubicBezTo>
                    <a:pt x="140" y="94"/>
                    <a:pt x="140" y="94"/>
                    <a:pt x="140" y="94"/>
                  </a:cubicBezTo>
                  <a:cubicBezTo>
                    <a:pt x="140" y="94"/>
                    <a:pt x="133" y="106"/>
                    <a:pt x="72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" y="106"/>
                    <a:pt x="0" y="94"/>
                    <a:pt x="0" y="94"/>
                  </a:cubicBezTo>
                  <a:cubicBezTo>
                    <a:pt x="0" y="94"/>
                    <a:pt x="0" y="94"/>
                    <a:pt x="0" y="46"/>
                  </a:cubicBezTo>
                  <a:cubicBezTo>
                    <a:pt x="0" y="14"/>
                    <a:pt x="29" y="4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11"/>
                    <a:pt x="70" y="11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89" y="11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1" y="4"/>
                    <a:pt x="140" y="14"/>
                    <a:pt x="140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51647" y="1340965"/>
              <a:ext cx="374650" cy="3778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4360" y="1791815"/>
              <a:ext cx="149225" cy="339725"/>
            </a:xfrm>
            <a:custGeom>
              <a:avLst/>
              <a:gdLst>
                <a:gd name="T0" fmla="*/ 48 w 94"/>
                <a:gd name="T1" fmla="*/ 0 h 214"/>
                <a:gd name="T2" fmla="*/ 94 w 94"/>
                <a:gd name="T3" fmla="*/ 162 h 214"/>
                <a:gd name="T4" fmla="*/ 48 w 94"/>
                <a:gd name="T5" fmla="*/ 214 h 214"/>
                <a:gd name="T6" fmla="*/ 0 w 94"/>
                <a:gd name="T7" fmla="*/ 162 h 214"/>
                <a:gd name="T8" fmla="*/ 48 w 94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4">
                  <a:moveTo>
                    <a:pt x="48" y="0"/>
                  </a:moveTo>
                  <a:lnTo>
                    <a:pt x="94" y="162"/>
                  </a:lnTo>
                  <a:lnTo>
                    <a:pt x="48" y="214"/>
                  </a:lnTo>
                  <a:lnTo>
                    <a:pt x="0" y="16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870939" y="2097211"/>
            <a:ext cx="141287" cy="1408113"/>
            <a:chOff x="4285010" y="2407765"/>
            <a:chExt cx="141287" cy="1408113"/>
          </a:xfrm>
          <a:solidFill>
            <a:srgbClr val="D61318"/>
          </a:solidFill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560" y="3766665"/>
              <a:ext cx="58737" cy="49213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2 h 10"/>
                <a:gd name="T4" fmla="*/ 12 w 12"/>
                <a:gd name="T5" fmla="*/ 5 h 10"/>
                <a:gd name="T6" fmla="*/ 12 w 12"/>
                <a:gd name="T7" fmla="*/ 10 h 10"/>
                <a:gd name="T8" fmla="*/ 0 w 12"/>
                <a:gd name="T9" fmla="*/ 8 h 10"/>
                <a:gd name="T10" fmla="*/ 0 w 12"/>
                <a:gd name="T11" fmla="*/ 6 h 10"/>
                <a:gd name="T12" fmla="*/ 0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cubicBezTo>
                    <a:pt x="4" y="1"/>
                    <a:pt x="8" y="1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7"/>
                    <a:pt x="12" y="8"/>
                    <a:pt x="12" y="10"/>
                  </a:cubicBezTo>
                  <a:cubicBezTo>
                    <a:pt x="8" y="9"/>
                    <a:pt x="4" y="8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285010" y="2407765"/>
              <a:ext cx="141287" cy="1370012"/>
              <a:chOff x="4285010" y="2407765"/>
              <a:chExt cx="141287" cy="1370012"/>
            </a:xfrm>
            <a:grpFill/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89772" y="2466502"/>
                <a:ext cx="136525" cy="1311275"/>
              </a:xfrm>
              <a:custGeom>
                <a:avLst/>
                <a:gdLst>
                  <a:gd name="T0" fmla="*/ 12 w 28"/>
                  <a:gd name="T1" fmla="*/ 0 h 270"/>
                  <a:gd name="T2" fmla="*/ 28 w 28"/>
                  <a:gd name="T3" fmla="*/ 270 h 270"/>
                  <a:gd name="T4" fmla="*/ 16 w 28"/>
                  <a:gd name="T5" fmla="*/ 268 h 270"/>
                  <a:gd name="T6" fmla="*/ 0 w 28"/>
                  <a:gd name="T7" fmla="*/ 2 h 270"/>
                  <a:gd name="T8" fmla="*/ 12 w 28"/>
                  <a:gd name="T9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0">
                    <a:moveTo>
                      <a:pt x="12" y="0"/>
                    </a:moveTo>
                    <a:cubicBezTo>
                      <a:pt x="28" y="270"/>
                      <a:pt x="28" y="270"/>
                      <a:pt x="28" y="270"/>
                    </a:cubicBezTo>
                    <a:cubicBezTo>
                      <a:pt x="24" y="269"/>
                      <a:pt x="20" y="269"/>
                      <a:pt x="16" y="26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1"/>
                      <a:pt x="8" y="1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85010" y="2407765"/>
                <a:ext cx="63500" cy="68263"/>
              </a:xfrm>
              <a:custGeom>
                <a:avLst/>
                <a:gdLst>
                  <a:gd name="T0" fmla="*/ 13 w 13"/>
                  <a:gd name="T1" fmla="*/ 12 h 14"/>
                  <a:gd name="T2" fmla="*/ 1 w 13"/>
                  <a:gd name="T3" fmla="*/ 14 h 14"/>
                  <a:gd name="T4" fmla="*/ 0 w 13"/>
                  <a:gd name="T5" fmla="*/ 10 h 14"/>
                  <a:gd name="T6" fmla="*/ 3 w 13"/>
                  <a:gd name="T7" fmla="*/ 1 h 14"/>
                  <a:gd name="T8" fmla="*/ 9 w 13"/>
                  <a:gd name="T9" fmla="*/ 0 h 14"/>
                  <a:gd name="T10" fmla="*/ 12 w 13"/>
                  <a:gd name="T11" fmla="*/ 9 h 14"/>
                  <a:gd name="T12" fmla="*/ 13 w 13"/>
                  <a:gd name="T1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4">
                    <a:moveTo>
                      <a:pt x="13" y="12"/>
                    </a:moveTo>
                    <a:cubicBezTo>
                      <a:pt x="9" y="13"/>
                      <a:pt x="5" y="13"/>
                      <a:pt x="1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1"/>
                      <a:pt x="7" y="1"/>
                      <a:pt x="9" y="0"/>
                    </a:cubicBezTo>
                    <a:cubicBezTo>
                      <a:pt x="11" y="2"/>
                      <a:pt x="12" y="5"/>
                      <a:pt x="12" y="9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3181964" y="1535236"/>
            <a:ext cx="703262" cy="630238"/>
            <a:chOff x="3596035" y="1845790"/>
            <a:chExt cx="703262" cy="630238"/>
          </a:xfrm>
          <a:solidFill>
            <a:srgbClr val="D61318"/>
          </a:solidFill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0797" y="1902940"/>
              <a:ext cx="698500" cy="573088"/>
            </a:xfrm>
            <a:custGeom>
              <a:avLst/>
              <a:gdLst>
                <a:gd name="T0" fmla="*/ 141 w 144"/>
                <a:gd name="T1" fmla="*/ 114 h 118"/>
                <a:gd name="T2" fmla="*/ 142 w 144"/>
                <a:gd name="T3" fmla="*/ 118 h 118"/>
                <a:gd name="T4" fmla="*/ 132 w 144"/>
                <a:gd name="T5" fmla="*/ 118 h 118"/>
                <a:gd name="T6" fmla="*/ 0 w 144"/>
                <a:gd name="T7" fmla="*/ 0 h 118"/>
                <a:gd name="T8" fmla="*/ 12 w 144"/>
                <a:gd name="T9" fmla="*/ 0 h 118"/>
                <a:gd name="T10" fmla="*/ 132 w 144"/>
                <a:gd name="T11" fmla="*/ 106 h 118"/>
                <a:gd name="T12" fmla="*/ 144 w 144"/>
                <a:gd name="T13" fmla="*/ 105 h 118"/>
                <a:gd name="T14" fmla="*/ 141 w 144"/>
                <a:gd name="T15" fmla="*/ 1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18">
                  <a:moveTo>
                    <a:pt x="141" y="114"/>
                  </a:moveTo>
                  <a:cubicBezTo>
                    <a:pt x="142" y="118"/>
                    <a:pt x="142" y="118"/>
                    <a:pt x="142" y="118"/>
                  </a:cubicBezTo>
                  <a:cubicBezTo>
                    <a:pt x="138" y="118"/>
                    <a:pt x="135" y="118"/>
                    <a:pt x="132" y="118"/>
                  </a:cubicBezTo>
                  <a:cubicBezTo>
                    <a:pt x="63" y="118"/>
                    <a:pt x="7" y="67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9" y="60"/>
                    <a:pt x="70" y="106"/>
                    <a:pt x="132" y="106"/>
                  </a:cubicBezTo>
                  <a:cubicBezTo>
                    <a:pt x="136" y="106"/>
                    <a:pt x="140" y="106"/>
                    <a:pt x="144" y="105"/>
                  </a:cubicBezTo>
                  <a:cubicBezTo>
                    <a:pt x="142" y="107"/>
                    <a:pt x="141" y="110"/>
                    <a:pt x="14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6035" y="1845790"/>
              <a:ext cx="63500" cy="57150"/>
            </a:xfrm>
            <a:custGeom>
              <a:avLst/>
              <a:gdLst>
                <a:gd name="T0" fmla="*/ 13 w 13"/>
                <a:gd name="T1" fmla="*/ 12 h 12"/>
                <a:gd name="T2" fmla="*/ 1 w 13"/>
                <a:gd name="T3" fmla="*/ 12 h 12"/>
                <a:gd name="T4" fmla="*/ 0 w 13"/>
                <a:gd name="T5" fmla="*/ 0 h 12"/>
                <a:gd name="T6" fmla="*/ 12 w 13"/>
                <a:gd name="T7" fmla="*/ 0 h 12"/>
                <a:gd name="T8" fmla="*/ 13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0" y="4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"/>
                    <a:pt x="12" y="8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1697652" y="2165473"/>
            <a:ext cx="2201862" cy="3703638"/>
            <a:chOff x="2111723" y="2476027"/>
            <a:chExt cx="2201862" cy="3703638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1723" y="3195165"/>
              <a:ext cx="2201862" cy="2984500"/>
            </a:xfrm>
            <a:custGeom>
              <a:avLst/>
              <a:gdLst>
                <a:gd name="T0" fmla="*/ 430 w 454"/>
                <a:gd name="T1" fmla="*/ 18 h 615"/>
                <a:gd name="T2" fmla="*/ 454 w 454"/>
                <a:gd name="T3" fmla="*/ 44 h 615"/>
                <a:gd name="T4" fmla="*/ 375 w 454"/>
                <a:gd name="T5" fmla="*/ 137 h 615"/>
                <a:gd name="T6" fmla="*/ 319 w 454"/>
                <a:gd name="T7" fmla="*/ 127 h 615"/>
                <a:gd name="T8" fmla="*/ 275 w 454"/>
                <a:gd name="T9" fmla="*/ 83 h 615"/>
                <a:gd name="T10" fmla="*/ 286 w 454"/>
                <a:gd name="T11" fmla="*/ 299 h 615"/>
                <a:gd name="T12" fmla="*/ 270 w 454"/>
                <a:gd name="T13" fmla="*/ 615 h 615"/>
                <a:gd name="T14" fmla="*/ 230 w 454"/>
                <a:gd name="T15" fmla="*/ 615 h 615"/>
                <a:gd name="T16" fmla="*/ 230 w 454"/>
                <a:gd name="T17" fmla="*/ 354 h 615"/>
                <a:gd name="T18" fmla="*/ 197 w 454"/>
                <a:gd name="T19" fmla="*/ 279 h 615"/>
                <a:gd name="T20" fmla="*/ 120 w 454"/>
                <a:gd name="T21" fmla="*/ 615 h 615"/>
                <a:gd name="T22" fmla="*/ 80 w 454"/>
                <a:gd name="T23" fmla="*/ 615 h 615"/>
                <a:gd name="T24" fmla="*/ 112 w 454"/>
                <a:gd name="T25" fmla="*/ 348 h 615"/>
                <a:gd name="T26" fmla="*/ 112 w 454"/>
                <a:gd name="T27" fmla="*/ 260 h 615"/>
                <a:gd name="T28" fmla="*/ 92 w 454"/>
                <a:gd name="T29" fmla="*/ 111 h 615"/>
                <a:gd name="T30" fmla="*/ 53 w 454"/>
                <a:gd name="T31" fmla="*/ 168 h 615"/>
                <a:gd name="T32" fmla="*/ 88 w 454"/>
                <a:gd name="T33" fmla="*/ 281 h 615"/>
                <a:gd name="T34" fmla="*/ 56 w 454"/>
                <a:gd name="T35" fmla="*/ 295 h 615"/>
                <a:gd name="T36" fmla="*/ 12 w 454"/>
                <a:gd name="T37" fmla="*/ 204 h 615"/>
                <a:gd name="T38" fmla="*/ 12 w 454"/>
                <a:gd name="T39" fmla="*/ 147 h 615"/>
                <a:gd name="T40" fmla="*/ 58 w 454"/>
                <a:gd name="T41" fmla="*/ 52 h 615"/>
                <a:gd name="T42" fmla="*/ 138 w 454"/>
                <a:gd name="T43" fmla="*/ 9 h 615"/>
                <a:gd name="T44" fmla="*/ 138 w 454"/>
                <a:gd name="T45" fmla="*/ 9 h 615"/>
                <a:gd name="T46" fmla="*/ 183 w 454"/>
                <a:gd name="T47" fmla="*/ 32 h 615"/>
                <a:gd name="T48" fmla="*/ 176 w 454"/>
                <a:gd name="T49" fmla="*/ 164 h 615"/>
                <a:gd name="T50" fmla="*/ 207 w 454"/>
                <a:gd name="T51" fmla="*/ 202 h 615"/>
                <a:gd name="T52" fmla="*/ 230 w 454"/>
                <a:gd name="T53" fmla="*/ 164 h 615"/>
                <a:gd name="T54" fmla="*/ 183 w 454"/>
                <a:gd name="T55" fmla="*/ 32 h 615"/>
                <a:gd name="T56" fmla="*/ 213 w 454"/>
                <a:gd name="T57" fmla="*/ 2 h 615"/>
                <a:gd name="T58" fmla="*/ 286 w 454"/>
                <a:gd name="T59" fmla="*/ 20 h 615"/>
                <a:gd name="T60" fmla="*/ 355 w 454"/>
                <a:gd name="T61" fmla="*/ 87 h 615"/>
                <a:gd name="T62" fmla="*/ 430 w 454"/>
                <a:gd name="T63" fmla="*/ 18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4" h="615">
                  <a:moveTo>
                    <a:pt x="430" y="18"/>
                  </a:moveTo>
                  <a:cubicBezTo>
                    <a:pt x="454" y="44"/>
                    <a:pt x="454" y="44"/>
                    <a:pt x="454" y="44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53" y="164"/>
                    <a:pt x="319" y="127"/>
                  </a:cubicBezTo>
                  <a:cubicBezTo>
                    <a:pt x="284" y="91"/>
                    <a:pt x="275" y="83"/>
                    <a:pt x="275" y="83"/>
                  </a:cubicBezTo>
                  <a:cubicBezTo>
                    <a:pt x="275" y="83"/>
                    <a:pt x="288" y="186"/>
                    <a:pt x="286" y="299"/>
                  </a:cubicBezTo>
                  <a:cubicBezTo>
                    <a:pt x="284" y="413"/>
                    <a:pt x="270" y="615"/>
                    <a:pt x="270" y="615"/>
                  </a:cubicBezTo>
                  <a:cubicBezTo>
                    <a:pt x="230" y="615"/>
                    <a:pt x="230" y="615"/>
                    <a:pt x="230" y="615"/>
                  </a:cubicBezTo>
                  <a:cubicBezTo>
                    <a:pt x="230" y="615"/>
                    <a:pt x="247" y="427"/>
                    <a:pt x="230" y="354"/>
                  </a:cubicBezTo>
                  <a:cubicBezTo>
                    <a:pt x="213" y="281"/>
                    <a:pt x="197" y="279"/>
                    <a:pt x="197" y="279"/>
                  </a:cubicBezTo>
                  <a:cubicBezTo>
                    <a:pt x="120" y="615"/>
                    <a:pt x="120" y="615"/>
                    <a:pt x="120" y="615"/>
                  </a:cubicBezTo>
                  <a:cubicBezTo>
                    <a:pt x="80" y="615"/>
                    <a:pt x="80" y="615"/>
                    <a:pt x="80" y="615"/>
                  </a:cubicBezTo>
                  <a:cubicBezTo>
                    <a:pt x="112" y="348"/>
                    <a:pt x="112" y="348"/>
                    <a:pt x="112" y="348"/>
                  </a:cubicBezTo>
                  <a:cubicBezTo>
                    <a:pt x="117" y="305"/>
                    <a:pt x="112" y="260"/>
                    <a:pt x="112" y="26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8" y="281"/>
                    <a:pt x="88" y="281"/>
                    <a:pt x="88" y="281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56" y="295"/>
                    <a:pt x="23" y="237"/>
                    <a:pt x="12" y="204"/>
                  </a:cubicBezTo>
                  <a:cubicBezTo>
                    <a:pt x="0" y="172"/>
                    <a:pt x="12" y="147"/>
                    <a:pt x="12" y="147"/>
                  </a:cubicBezTo>
                  <a:cubicBezTo>
                    <a:pt x="12" y="147"/>
                    <a:pt x="31" y="107"/>
                    <a:pt x="58" y="52"/>
                  </a:cubicBezTo>
                  <a:cubicBezTo>
                    <a:pt x="72" y="22"/>
                    <a:pt x="107" y="12"/>
                    <a:pt x="138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61" y="32"/>
                    <a:pt x="183" y="32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205" y="32"/>
                    <a:pt x="213" y="2"/>
                    <a:pt x="213" y="2"/>
                  </a:cubicBezTo>
                  <a:cubicBezTo>
                    <a:pt x="240" y="0"/>
                    <a:pt x="266" y="3"/>
                    <a:pt x="286" y="20"/>
                  </a:cubicBezTo>
                  <a:cubicBezTo>
                    <a:pt x="325" y="52"/>
                    <a:pt x="355" y="87"/>
                    <a:pt x="355" y="87"/>
                  </a:cubicBezTo>
                  <a:lnTo>
                    <a:pt x="43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54647" y="2476027"/>
              <a:ext cx="688975" cy="6889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5797" y="3350740"/>
              <a:ext cx="261937" cy="823913"/>
            </a:xfrm>
            <a:custGeom>
              <a:avLst/>
              <a:gdLst>
                <a:gd name="T0" fmla="*/ 21 w 165"/>
                <a:gd name="T1" fmla="*/ 0 h 519"/>
                <a:gd name="T2" fmla="*/ 165 w 165"/>
                <a:gd name="T3" fmla="*/ 403 h 519"/>
                <a:gd name="T4" fmla="*/ 94 w 165"/>
                <a:gd name="T5" fmla="*/ 519 h 519"/>
                <a:gd name="T6" fmla="*/ 0 w 165"/>
                <a:gd name="T7" fmla="*/ 403 h 519"/>
                <a:gd name="T8" fmla="*/ 21 w 16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519">
                  <a:moveTo>
                    <a:pt x="21" y="0"/>
                  </a:moveTo>
                  <a:lnTo>
                    <a:pt x="165" y="403"/>
                  </a:lnTo>
                  <a:lnTo>
                    <a:pt x="94" y="519"/>
                  </a:lnTo>
                  <a:lnTo>
                    <a:pt x="0" y="40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2502514" y="1535236"/>
            <a:ext cx="684212" cy="87313"/>
            <a:chOff x="2916585" y="1845790"/>
            <a:chExt cx="684212" cy="87313"/>
          </a:xfrm>
          <a:solidFill>
            <a:srgbClr val="D61318"/>
          </a:solidFill>
        </p:grpSpPr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5160" y="1845790"/>
              <a:ext cx="655637" cy="87313"/>
            </a:xfrm>
            <a:custGeom>
              <a:avLst/>
              <a:gdLst>
                <a:gd name="T0" fmla="*/ 135 w 135"/>
                <a:gd name="T1" fmla="*/ 12 h 18"/>
                <a:gd name="T2" fmla="*/ 3 w 135"/>
                <a:gd name="T3" fmla="*/ 18 h 18"/>
                <a:gd name="T4" fmla="*/ 0 w 135"/>
                <a:gd name="T5" fmla="*/ 6 h 18"/>
                <a:gd name="T6" fmla="*/ 134 w 135"/>
                <a:gd name="T7" fmla="*/ 0 h 18"/>
                <a:gd name="T8" fmla="*/ 135 w 135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8">
                  <a:moveTo>
                    <a:pt x="135" y="12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2" y="14"/>
                    <a:pt x="2" y="10"/>
                    <a:pt x="0" y="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4"/>
                    <a:pt x="134" y="8"/>
                    <a:pt x="1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6585" y="1874365"/>
              <a:ext cx="44450" cy="58738"/>
            </a:xfrm>
            <a:custGeom>
              <a:avLst/>
              <a:gdLst>
                <a:gd name="T0" fmla="*/ 9 w 9"/>
                <a:gd name="T1" fmla="*/ 12 h 12"/>
                <a:gd name="T2" fmla="*/ 3 w 9"/>
                <a:gd name="T3" fmla="*/ 12 h 12"/>
                <a:gd name="T4" fmla="*/ 0 w 9"/>
                <a:gd name="T5" fmla="*/ 0 h 12"/>
                <a:gd name="T6" fmla="*/ 6 w 9"/>
                <a:gd name="T7" fmla="*/ 0 h 12"/>
                <a:gd name="T8" fmla="*/ 9 w 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9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8"/>
                    <a:pt x="2" y="4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8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2080239" y="1417761"/>
            <a:ext cx="320675" cy="433388"/>
            <a:chOff x="2494310" y="1728315"/>
            <a:chExt cx="320675" cy="433388"/>
          </a:xfrm>
        </p:grpSpPr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4310" y="1918815"/>
              <a:ext cx="320675" cy="242888"/>
            </a:xfrm>
            <a:custGeom>
              <a:avLst/>
              <a:gdLst>
                <a:gd name="T0" fmla="*/ 66 w 66"/>
                <a:gd name="T1" fmla="*/ 21 h 50"/>
                <a:gd name="T2" fmla="*/ 66 w 66"/>
                <a:gd name="T3" fmla="*/ 44 h 50"/>
                <a:gd name="T4" fmla="*/ 34 w 66"/>
                <a:gd name="T5" fmla="*/ 50 h 50"/>
                <a:gd name="T6" fmla="*/ 32 w 66"/>
                <a:gd name="T7" fmla="*/ 50 h 50"/>
                <a:gd name="T8" fmla="*/ 0 w 66"/>
                <a:gd name="T9" fmla="*/ 44 h 50"/>
                <a:gd name="T10" fmla="*/ 0 w 66"/>
                <a:gd name="T11" fmla="*/ 21 h 50"/>
                <a:gd name="T12" fmla="*/ 23 w 66"/>
                <a:gd name="T13" fmla="*/ 0 h 50"/>
                <a:gd name="T14" fmla="*/ 33 w 66"/>
                <a:gd name="T15" fmla="*/ 5 h 50"/>
                <a:gd name="T16" fmla="*/ 26 w 66"/>
                <a:gd name="T17" fmla="*/ 30 h 50"/>
                <a:gd name="T18" fmla="*/ 33 w 66"/>
                <a:gd name="T19" fmla="*/ 38 h 50"/>
                <a:gd name="T20" fmla="*/ 40 w 66"/>
                <a:gd name="T21" fmla="*/ 30 h 50"/>
                <a:gd name="T22" fmla="*/ 33 w 66"/>
                <a:gd name="T23" fmla="*/ 5 h 50"/>
                <a:gd name="T24" fmla="*/ 43 w 66"/>
                <a:gd name="T25" fmla="*/ 0 h 50"/>
                <a:gd name="T26" fmla="*/ 66 w 66"/>
                <a:gd name="T2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0">
                  <a:moveTo>
                    <a:pt x="66" y="21"/>
                  </a:move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3" y="50"/>
                    <a:pt x="3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" y="50"/>
                    <a:pt x="0" y="44"/>
                    <a:pt x="0" y="44"/>
                  </a:cubicBezTo>
                  <a:cubicBezTo>
                    <a:pt x="0" y="44"/>
                    <a:pt x="0" y="44"/>
                    <a:pt x="0" y="21"/>
                  </a:cubicBezTo>
                  <a:cubicBezTo>
                    <a:pt x="0" y="6"/>
                    <a:pt x="14" y="2"/>
                    <a:pt x="23" y="0"/>
                  </a:cubicBezTo>
                  <a:cubicBezTo>
                    <a:pt x="23" y="0"/>
                    <a:pt x="24" y="5"/>
                    <a:pt x="33" y="5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2" y="5"/>
                    <a:pt x="43" y="0"/>
                    <a:pt x="43" y="0"/>
                  </a:cubicBezTo>
                  <a:cubicBezTo>
                    <a:pt x="53" y="2"/>
                    <a:pt x="66" y="6"/>
                    <a:pt x="66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7335" y="1728315"/>
              <a:ext cx="179387" cy="1809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1310" y="1942627"/>
              <a:ext cx="66675" cy="160338"/>
            </a:xfrm>
            <a:custGeom>
              <a:avLst/>
              <a:gdLst>
                <a:gd name="T0" fmla="*/ 21 w 42"/>
                <a:gd name="T1" fmla="*/ 0 h 101"/>
                <a:gd name="T2" fmla="*/ 42 w 42"/>
                <a:gd name="T3" fmla="*/ 76 h 101"/>
                <a:gd name="T4" fmla="*/ 21 w 42"/>
                <a:gd name="T5" fmla="*/ 101 h 101"/>
                <a:gd name="T6" fmla="*/ 0 w 42"/>
                <a:gd name="T7" fmla="*/ 76 h 101"/>
                <a:gd name="T8" fmla="*/ 21 w 42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1">
                  <a:moveTo>
                    <a:pt x="21" y="0"/>
                  </a:moveTo>
                  <a:lnTo>
                    <a:pt x="42" y="76"/>
                  </a:lnTo>
                  <a:lnTo>
                    <a:pt x="21" y="101"/>
                  </a:lnTo>
                  <a:lnTo>
                    <a:pt x="0" y="7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1935776" y="1346323"/>
            <a:ext cx="611187" cy="611188"/>
          </a:xfrm>
          <a:custGeom>
            <a:avLst/>
            <a:gdLst>
              <a:gd name="T0" fmla="*/ 63 w 126"/>
              <a:gd name="T1" fmla="*/ 6 h 126"/>
              <a:gd name="T2" fmla="*/ 6 w 126"/>
              <a:gd name="T3" fmla="*/ 63 h 126"/>
              <a:gd name="T4" fmla="*/ 63 w 126"/>
              <a:gd name="T5" fmla="*/ 120 h 126"/>
              <a:gd name="T6" fmla="*/ 120 w 126"/>
              <a:gd name="T7" fmla="*/ 63 h 126"/>
              <a:gd name="T8" fmla="*/ 120 w 126"/>
              <a:gd name="T9" fmla="*/ 57 h 126"/>
              <a:gd name="T10" fmla="*/ 126 w 126"/>
              <a:gd name="T11" fmla="*/ 57 h 126"/>
              <a:gd name="T12" fmla="*/ 126 w 126"/>
              <a:gd name="T13" fmla="*/ 63 h 126"/>
              <a:gd name="T14" fmla="*/ 63 w 126"/>
              <a:gd name="T15" fmla="*/ 126 h 126"/>
              <a:gd name="T16" fmla="*/ 0 w 126"/>
              <a:gd name="T17" fmla="*/ 63 h 126"/>
              <a:gd name="T18" fmla="*/ 63 w 126"/>
              <a:gd name="T19" fmla="*/ 0 h 126"/>
              <a:gd name="T20" fmla="*/ 123 w 126"/>
              <a:gd name="T21" fmla="*/ 45 h 126"/>
              <a:gd name="T22" fmla="*/ 117 w 126"/>
              <a:gd name="T23" fmla="*/ 45 h 126"/>
              <a:gd name="T24" fmla="*/ 63 w 126"/>
              <a:gd name="T25" fmla="*/ 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" h="126">
                <a:moveTo>
                  <a:pt x="63" y="6"/>
                </a:moveTo>
                <a:cubicBezTo>
                  <a:pt x="32" y="6"/>
                  <a:pt x="6" y="31"/>
                  <a:pt x="6" y="63"/>
                </a:cubicBezTo>
                <a:cubicBezTo>
                  <a:pt x="6" y="94"/>
                  <a:pt x="32" y="120"/>
                  <a:pt x="63" y="120"/>
                </a:cubicBezTo>
                <a:cubicBezTo>
                  <a:pt x="95" y="120"/>
                  <a:pt x="120" y="94"/>
                  <a:pt x="120" y="63"/>
                </a:cubicBezTo>
                <a:cubicBezTo>
                  <a:pt x="120" y="61"/>
                  <a:pt x="120" y="59"/>
                  <a:pt x="120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9"/>
                  <a:pt x="126" y="61"/>
                  <a:pt x="126" y="63"/>
                </a:cubicBezTo>
                <a:cubicBezTo>
                  <a:pt x="126" y="98"/>
                  <a:pt x="98" y="126"/>
                  <a:pt x="63" y="126"/>
                </a:cubicBezTo>
                <a:cubicBezTo>
                  <a:pt x="29" y="126"/>
                  <a:pt x="0" y="98"/>
                  <a:pt x="0" y="63"/>
                </a:cubicBezTo>
                <a:cubicBezTo>
                  <a:pt x="0" y="28"/>
                  <a:pt x="29" y="0"/>
                  <a:pt x="63" y="0"/>
                </a:cubicBezTo>
                <a:cubicBezTo>
                  <a:pt x="92" y="0"/>
                  <a:pt x="116" y="19"/>
                  <a:pt x="123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10" y="22"/>
                  <a:pt x="89" y="6"/>
                  <a:pt x="63" y="6"/>
                </a:cubicBez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715902" y="4641500"/>
            <a:ext cx="494269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</a:t>
            </a:r>
            <a:r>
              <a:rPr lang="zh-CN" altLang="en-US" b="1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en-US" altLang="zh-CN" b="1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677429" y="3456111"/>
            <a:ext cx="49811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</a:t>
            </a:r>
            <a:r>
              <a:rPr lang="zh-CN" altLang="en-US" b="1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en-US" altLang="zh-CN" b="1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696666" y="2233473"/>
            <a:ext cx="49619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</a:t>
            </a:r>
            <a:r>
              <a:rPr lang="zh-CN" altLang="en-US" b="1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en-US" altLang="zh-CN" b="1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59712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8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8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9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9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9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21" grpId="0" animBg="1"/>
          <p:bldP spid="52" grpId="0" animBg="1"/>
          <p:bldP spid="53" grpId="0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8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9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21" grpId="0" animBg="1"/>
          <p:bldP spid="52" grpId="0" animBg="1"/>
          <p:bldP spid="53" grpId="0"/>
          <p:bldP spid="54" grpId="0"/>
          <p:bldP spid="5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927129" y="4290566"/>
            <a:ext cx="2913814" cy="5268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150820" y="1344613"/>
            <a:ext cx="10281427" cy="4097188"/>
            <a:chOff x="896293" y="915988"/>
            <a:chExt cx="7740232" cy="3084512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rgbClr val="77040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D6131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211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200"/>
                  </a:lnSpc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7167522"/>
      </p:ext>
    </p:extLst>
  </p:cSld>
  <p:clrMapOvr>
    <a:masterClrMapping/>
  </p:clrMapOvr>
  <p:transition spd="slow" advClick="0" advTm="3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586507" y="1157033"/>
            <a:ext cx="4981014" cy="3774776"/>
            <a:chOff x="3448483" y="1484838"/>
            <a:chExt cx="4981014" cy="3774776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5100560" y="1994888"/>
              <a:ext cx="1592188" cy="3264726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chemeClr val="tx1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4100" b="1" ker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4082468" y="1484838"/>
              <a:ext cx="3756411" cy="1408313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solidFill>
              <a:schemeClr val="tx1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blackWhite">
            <a:xfrm>
              <a:off x="5798563" y="1949458"/>
              <a:ext cx="196183" cy="189978"/>
            </a:xfrm>
            <a:prstGeom prst="ellips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41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712907" y="1662426"/>
              <a:ext cx="675287" cy="1621006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698451" y="1662426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6985993" y="1666556"/>
              <a:ext cx="704198" cy="15693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6901325" y="3246264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58001" y="2825008"/>
              <a:ext cx="675286" cy="161894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6131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47674" y="2825008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6131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3522826" y="2827072"/>
              <a:ext cx="714524" cy="1579707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6131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3448483" y="4406780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D61318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ker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38331" y="3511105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solidFill>
                <a:prstClr val="black"/>
              </a:solidFill>
              <a:latin typeface="Arial" pitchFamily="34" charset="0"/>
              <a:cs typeface="宋体" pitchFamily="2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 bwMode="auto">
          <a:xfrm>
            <a:off x="1337616" y="3932043"/>
            <a:ext cx="2321666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21408" y="2088878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 bwMode="auto">
          <a:xfrm>
            <a:off x="8633603" y="2509815"/>
            <a:ext cx="2335981" cy="1169566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53320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927129" y="2110068"/>
            <a:ext cx="2913814" cy="526844"/>
          </a:xfrm>
          <a:prstGeom prst="rect">
            <a:avLst/>
          </a:prstGeom>
          <a:solidFill>
            <a:srgbClr val="77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150820" y="1344613"/>
            <a:ext cx="10281427" cy="4097188"/>
            <a:chOff x="896293" y="915988"/>
            <a:chExt cx="7740232" cy="3084512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rgbClr val="77040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D6131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FF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18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200"/>
                  </a:lnSpc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</a:p>
            </p:txBody>
          </p: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58183338"/>
      </p:ext>
    </p:extLst>
  </p:cSld>
  <p:clrMapOvr>
    <a:masterClrMapping/>
  </p:clrMapOvr>
  <p:transition spd="slow" advClick="0" advTm="3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出自【趣你的PPT】(微信:qunideppt)：最优质的PPT资源库"/>
          <p:cNvSpPr/>
          <p:nvPr/>
        </p:nvSpPr>
        <p:spPr>
          <a:xfrm>
            <a:off x="1794239" y="5047707"/>
            <a:ext cx="2944210" cy="30991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69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7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4523138" y="5047707"/>
            <a:ext cx="2944210" cy="30991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69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7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 rot="1823152">
            <a:off x="4967456" y="2753682"/>
            <a:ext cx="2003639" cy="2351621"/>
            <a:chOff x="2702939" y="1280028"/>
            <a:chExt cx="2576466" cy="3023931"/>
          </a:xfrm>
        </p:grpSpPr>
        <p:grpSp>
          <p:nvGrpSpPr>
            <p:cNvPr id="42" name="组合 41"/>
            <p:cNvGrpSpPr/>
            <p:nvPr/>
          </p:nvGrpSpPr>
          <p:grpSpPr>
            <a:xfrm>
              <a:off x="2759059" y="1385198"/>
              <a:ext cx="2520346" cy="2916502"/>
              <a:chOff x="2759059" y="1385198"/>
              <a:chExt cx="2520346" cy="2916502"/>
            </a:xfrm>
          </p:grpSpPr>
          <p:sp>
            <p:nvSpPr>
              <p:cNvPr id="49" name="出自【趣你的PPT】(微信:qunideppt)：最优质的PPT资源库"/>
              <p:cNvSpPr/>
              <p:nvPr/>
            </p:nvSpPr>
            <p:spPr bwMode="auto">
              <a:xfrm>
                <a:off x="2759059" y="1385198"/>
                <a:ext cx="2520346" cy="2153783"/>
              </a:xfrm>
              <a:custGeom>
                <a:avLst/>
                <a:gdLst>
                  <a:gd name="connsiteX0" fmla="*/ 0 w 936104"/>
                  <a:gd name="connsiteY0" fmla="*/ 0 h 432048"/>
                  <a:gd name="connsiteX1" fmla="*/ 936104 w 936104"/>
                  <a:gd name="connsiteY1" fmla="*/ 0 h 432048"/>
                  <a:gd name="connsiteX2" fmla="*/ 936104 w 936104"/>
                  <a:gd name="connsiteY2" fmla="*/ 432048 h 432048"/>
                  <a:gd name="connsiteX3" fmla="*/ 0 w 936104"/>
                  <a:gd name="connsiteY3" fmla="*/ 432048 h 432048"/>
                  <a:gd name="connsiteX4" fmla="*/ 0 w 936104"/>
                  <a:gd name="connsiteY4" fmla="*/ 0 h 432048"/>
                  <a:gd name="connsiteX0" fmla="*/ 0 w 1725927"/>
                  <a:gd name="connsiteY0" fmla="*/ 0 h 432048"/>
                  <a:gd name="connsiteX1" fmla="*/ 936104 w 1725927"/>
                  <a:gd name="connsiteY1" fmla="*/ 0 h 432048"/>
                  <a:gd name="connsiteX2" fmla="*/ 1725927 w 1725927"/>
                  <a:gd name="connsiteY2" fmla="*/ 33399 h 432048"/>
                  <a:gd name="connsiteX3" fmla="*/ 0 w 1725927"/>
                  <a:gd name="connsiteY3" fmla="*/ 432048 h 432048"/>
                  <a:gd name="connsiteX4" fmla="*/ 0 w 1725927"/>
                  <a:gd name="connsiteY4" fmla="*/ 0 h 432048"/>
                  <a:gd name="connsiteX0" fmla="*/ 0 w 1725927"/>
                  <a:gd name="connsiteY0" fmla="*/ 144510 h 576558"/>
                  <a:gd name="connsiteX1" fmla="*/ 1359669 w 1725927"/>
                  <a:gd name="connsiteY1" fmla="*/ 0 h 576558"/>
                  <a:gd name="connsiteX2" fmla="*/ 1725927 w 1725927"/>
                  <a:gd name="connsiteY2" fmla="*/ 177909 h 576558"/>
                  <a:gd name="connsiteX3" fmla="*/ 0 w 1725927"/>
                  <a:gd name="connsiteY3" fmla="*/ 576558 h 576558"/>
                  <a:gd name="connsiteX4" fmla="*/ 0 w 1725927"/>
                  <a:gd name="connsiteY4" fmla="*/ 144510 h 576558"/>
                  <a:gd name="connsiteX0" fmla="*/ 122086 w 1848013"/>
                  <a:gd name="connsiteY0" fmla="*/ 144510 h 907935"/>
                  <a:gd name="connsiteX1" fmla="*/ 1481755 w 1848013"/>
                  <a:gd name="connsiteY1" fmla="*/ 0 h 907935"/>
                  <a:gd name="connsiteX2" fmla="*/ 1848013 w 1848013"/>
                  <a:gd name="connsiteY2" fmla="*/ 177909 h 907935"/>
                  <a:gd name="connsiteX3" fmla="*/ 0 w 1848013"/>
                  <a:gd name="connsiteY3" fmla="*/ 907935 h 907935"/>
                  <a:gd name="connsiteX4" fmla="*/ 122086 w 1848013"/>
                  <a:gd name="connsiteY4" fmla="*/ 144510 h 907935"/>
                  <a:gd name="connsiteX0" fmla="*/ 122086 w 1848013"/>
                  <a:gd name="connsiteY0" fmla="*/ 144510 h 907935"/>
                  <a:gd name="connsiteX1" fmla="*/ 1481755 w 1848013"/>
                  <a:gd name="connsiteY1" fmla="*/ 0 h 907935"/>
                  <a:gd name="connsiteX2" fmla="*/ 1848013 w 1848013"/>
                  <a:gd name="connsiteY2" fmla="*/ 177909 h 907935"/>
                  <a:gd name="connsiteX3" fmla="*/ 803557 w 1848013"/>
                  <a:gd name="connsiteY3" fmla="*/ 588570 h 907935"/>
                  <a:gd name="connsiteX4" fmla="*/ 0 w 1848013"/>
                  <a:gd name="connsiteY4" fmla="*/ 907935 h 907935"/>
                  <a:gd name="connsiteX5" fmla="*/ 122086 w 1848013"/>
                  <a:gd name="connsiteY5" fmla="*/ 144510 h 907935"/>
                  <a:gd name="connsiteX0" fmla="*/ 242895 w 1968822"/>
                  <a:gd name="connsiteY0" fmla="*/ 144510 h 1186543"/>
                  <a:gd name="connsiteX1" fmla="*/ 1602564 w 1968822"/>
                  <a:gd name="connsiteY1" fmla="*/ 0 h 1186543"/>
                  <a:gd name="connsiteX2" fmla="*/ 1968822 w 1968822"/>
                  <a:gd name="connsiteY2" fmla="*/ 177909 h 1186543"/>
                  <a:gd name="connsiteX3" fmla="*/ 0 w 1968822"/>
                  <a:gd name="connsiteY3" fmla="*/ 1186543 h 1186543"/>
                  <a:gd name="connsiteX4" fmla="*/ 120809 w 1968822"/>
                  <a:gd name="connsiteY4" fmla="*/ 907935 h 1186543"/>
                  <a:gd name="connsiteX5" fmla="*/ 242895 w 1968822"/>
                  <a:gd name="connsiteY5" fmla="*/ 144510 h 1186543"/>
                  <a:gd name="connsiteX0" fmla="*/ 0 w 2670226"/>
                  <a:gd name="connsiteY0" fmla="*/ 1203420 h 1203420"/>
                  <a:gd name="connsiteX1" fmla="*/ 2303968 w 2670226"/>
                  <a:gd name="connsiteY1" fmla="*/ 0 h 1203420"/>
                  <a:gd name="connsiteX2" fmla="*/ 2670226 w 2670226"/>
                  <a:gd name="connsiteY2" fmla="*/ 177909 h 1203420"/>
                  <a:gd name="connsiteX3" fmla="*/ 701404 w 2670226"/>
                  <a:gd name="connsiteY3" fmla="*/ 1186543 h 1203420"/>
                  <a:gd name="connsiteX4" fmla="*/ 822213 w 2670226"/>
                  <a:gd name="connsiteY4" fmla="*/ 907935 h 1203420"/>
                  <a:gd name="connsiteX5" fmla="*/ 0 w 2670226"/>
                  <a:gd name="connsiteY5" fmla="*/ 1203420 h 1203420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1118708 w 2670226"/>
                  <a:gd name="connsiteY4" fmla="*/ 1745096 h 1745096"/>
                  <a:gd name="connsiteX5" fmla="*/ 0 w 2670226"/>
                  <a:gd name="connsiteY5" fmla="*/ 1203420 h 1745096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918169 w 2670226"/>
                  <a:gd name="connsiteY4" fmla="*/ 1475562 h 1745096"/>
                  <a:gd name="connsiteX5" fmla="*/ 1118708 w 2670226"/>
                  <a:gd name="connsiteY5" fmla="*/ 1745096 h 1745096"/>
                  <a:gd name="connsiteX6" fmla="*/ 0 w 2670226"/>
                  <a:gd name="connsiteY6" fmla="*/ 1203420 h 1745096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1640720 w 2670226"/>
                  <a:gd name="connsiteY4" fmla="*/ 1737175 h 1745096"/>
                  <a:gd name="connsiteX5" fmla="*/ 1118708 w 2670226"/>
                  <a:gd name="connsiteY5" fmla="*/ 1745096 h 1745096"/>
                  <a:gd name="connsiteX6" fmla="*/ 0 w 2670226"/>
                  <a:gd name="connsiteY6" fmla="*/ 1203420 h 1745096"/>
                  <a:gd name="connsiteX0" fmla="*/ 0 w 2670226"/>
                  <a:gd name="connsiteY0" fmla="*/ 1203420 h 2288255"/>
                  <a:gd name="connsiteX1" fmla="*/ 2303968 w 2670226"/>
                  <a:gd name="connsiteY1" fmla="*/ 0 h 2288255"/>
                  <a:gd name="connsiteX2" fmla="*/ 2670226 w 2670226"/>
                  <a:gd name="connsiteY2" fmla="*/ 177909 h 2288255"/>
                  <a:gd name="connsiteX3" fmla="*/ 701404 w 2670226"/>
                  <a:gd name="connsiteY3" fmla="*/ 1186543 h 2288255"/>
                  <a:gd name="connsiteX4" fmla="*/ 1640720 w 2670226"/>
                  <a:gd name="connsiteY4" fmla="*/ 1737175 h 2288255"/>
                  <a:gd name="connsiteX5" fmla="*/ 1631968 w 2670226"/>
                  <a:gd name="connsiteY5" fmla="*/ 2288255 h 2288255"/>
                  <a:gd name="connsiteX6" fmla="*/ 0 w 2670226"/>
                  <a:gd name="connsiteY6" fmla="*/ 1203420 h 2288255"/>
                  <a:gd name="connsiteX0" fmla="*/ 0 w 2672718"/>
                  <a:gd name="connsiteY0" fmla="*/ 1210895 h 2288255"/>
                  <a:gd name="connsiteX1" fmla="*/ 2306460 w 2672718"/>
                  <a:gd name="connsiteY1" fmla="*/ 0 h 2288255"/>
                  <a:gd name="connsiteX2" fmla="*/ 2672718 w 2672718"/>
                  <a:gd name="connsiteY2" fmla="*/ 177909 h 2288255"/>
                  <a:gd name="connsiteX3" fmla="*/ 703896 w 2672718"/>
                  <a:gd name="connsiteY3" fmla="*/ 1186543 h 2288255"/>
                  <a:gd name="connsiteX4" fmla="*/ 1643212 w 2672718"/>
                  <a:gd name="connsiteY4" fmla="*/ 1737175 h 2288255"/>
                  <a:gd name="connsiteX5" fmla="*/ 1634460 w 2672718"/>
                  <a:gd name="connsiteY5" fmla="*/ 2288255 h 2288255"/>
                  <a:gd name="connsiteX6" fmla="*/ 0 w 2672718"/>
                  <a:gd name="connsiteY6" fmla="*/ 1210895 h 2288255"/>
                  <a:gd name="connsiteX0" fmla="*/ 0 w 2677704"/>
                  <a:gd name="connsiteY0" fmla="*/ 1210895 h 2288255"/>
                  <a:gd name="connsiteX1" fmla="*/ 2306460 w 2677704"/>
                  <a:gd name="connsiteY1" fmla="*/ 0 h 2288255"/>
                  <a:gd name="connsiteX2" fmla="*/ 2677704 w 2677704"/>
                  <a:gd name="connsiteY2" fmla="*/ 182895 h 2288255"/>
                  <a:gd name="connsiteX3" fmla="*/ 703896 w 2677704"/>
                  <a:gd name="connsiteY3" fmla="*/ 1186543 h 2288255"/>
                  <a:gd name="connsiteX4" fmla="*/ 1643212 w 2677704"/>
                  <a:gd name="connsiteY4" fmla="*/ 1737175 h 2288255"/>
                  <a:gd name="connsiteX5" fmla="*/ 1634460 w 2677704"/>
                  <a:gd name="connsiteY5" fmla="*/ 2288255 h 2288255"/>
                  <a:gd name="connsiteX6" fmla="*/ 0 w 2677704"/>
                  <a:gd name="connsiteY6" fmla="*/ 1210895 h 2288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7704" h="2288255">
                    <a:moveTo>
                      <a:pt x="0" y="1210895"/>
                    </a:moveTo>
                    <a:lnTo>
                      <a:pt x="2306460" y="0"/>
                    </a:lnTo>
                    <a:lnTo>
                      <a:pt x="2677704" y="182895"/>
                    </a:lnTo>
                    <a:lnTo>
                      <a:pt x="703896" y="1186543"/>
                    </a:lnTo>
                    <a:lnTo>
                      <a:pt x="1643212" y="1737175"/>
                    </a:lnTo>
                    <a:lnTo>
                      <a:pt x="1634460" y="2288255"/>
                    </a:lnTo>
                    <a:lnTo>
                      <a:pt x="0" y="1210895"/>
                    </a:lnTo>
                    <a:close/>
                  </a:path>
                </a:pathLst>
              </a:custGeom>
              <a:solidFill>
                <a:srgbClr val="D6131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7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出自【趣你的PPT】(微信:qunideppt)：最优质的PPT资源库"/>
              <p:cNvSpPr/>
              <p:nvPr/>
            </p:nvSpPr>
            <p:spPr bwMode="auto">
              <a:xfrm>
                <a:off x="2759366" y="2360348"/>
                <a:ext cx="2036201" cy="1941352"/>
              </a:xfrm>
              <a:custGeom>
                <a:avLst/>
                <a:gdLst>
                  <a:gd name="connsiteX0" fmla="*/ 0 w 936104"/>
                  <a:gd name="connsiteY0" fmla="*/ 0 h 432048"/>
                  <a:gd name="connsiteX1" fmla="*/ 936104 w 936104"/>
                  <a:gd name="connsiteY1" fmla="*/ 0 h 432048"/>
                  <a:gd name="connsiteX2" fmla="*/ 936104 w 936104"/>
                  <a:gd name="connsiteY2" fmla="*/ 432048 h 432048"/>
                  <a:gd name="connsiteX3" fmla="*/ 0 w 936104"/>
                  <a:gd name="connsiteY3" fmla="*/ 432048 h 432048"/>
                  <a:gd name="connsiteX4" fmla="*/ 0 w 936104"/>
                  <a:gd name="connsiteY4" fmla="*/ 0 h 432048"/>
                  <a:gd name="connsiteX0" fmla="*/ 0 w 1725927"/>
                  <a:gd name="connsiteY0" fmla="*/ 0 h 432048"/>
                  <a:gd name="connsiteX1" fmla="*/ 936104 w 1725927"/>
                  <a:gd name="connsiteY1" fmla="*/ 0 h 432048"/>
                  <a:gd name="connsiteX2" fmla="*/ 1725927 w 1725927"/>
                  <a:gd name="connsiteY2" fmla="*/ 33399 h 432048"/>
                  <a:gd name="connsiteX3" fmla="*/ 0 w 1725927"/>
                  <a:gd name="connsiteY3" fmla="*/ 432048 h 432048"/>
                  <a:gd name="connsiteX4" fmla="*/ 0 w 1725927"/>
                  <a:gd name="connsiteY4" fmla="*/ 0 h 432048"/>
                  <a:gd name="connsiteX0" fmla="*/ 0 w 1725927"/>
                  <a:gd name="connsiteY0" fmla="*/ 144510 h 576558"/>
                  <a:gd name="connsiteX1" fmla="*/ 1359669 w 1725927"/>
                  <a:gd name="connsiteY1" fmla="*/ 0 h 576558"/>
                  <a:gd name="connsiteX2" fmla="*/ 1725927 w 1725927"/>
                  <a:gd name="connsiteY2" fmla="*/ 177909 h 576558"/>
                  <a:gd name="connsiteX3" fmla="*/ 0 w 1725927"/>
                  <a:gd name="connsiteY3" fmla="*/ 576558 h 576558"/>
                  <a:gd name="connsiteX4" fmla="*/ 0 w 1725927"/>
                  <a:gd name="connsiteY4" fmla="*/ 144510 h 576558"/>
                  <a:gd name="connsiteX0" fmla="*/ 122086 w 1848013"/>
                  <a:gd name="connsiteY0" fmla="*/ 144510 h 907935"/>
                  <a:gd name="connsiteX1" fmla="*/ 1481755 w 1848013"/>
                  <a:gd name="connsiteY1" fmla="*/ 0 h 907935"/>
                  <a:gd name="connsiteX2" fmla="*/ 1848013 w 1848013"/>
                  <a:gd name="connsiteY2" fmla="*/ 177909 h 907935"/>
                  <a:gd name="connsiteX3" fmla="*/ 0 w 1848013"/>
                  <a:gd name="connsiteY3" fmla="*/ 907935 h 907935"/>
                  <a:gd name="connsiteX4" fmla="*/ 122086 w 1848013"/>
                  <a:gd name="connsiteY4" fmla="*/ 144510 h 907935"/>
                  <a:gd name="connsiteX0" fmla="*/ 122086 w 1848013"/>
                  <a:gd name="connsiteY0" fmla="*/ 144510 h 907935"/>
                  <a:gd name="connsiteX1" fmla="*/ 1481755 w 1848013"/>
                  <a:gd name="connsiteY1" fmla="*/ 0 h 907935"/>
                  <a:gd name="connsiteX2" fmla="*/ 1848013 w 1848013"/>
                  <a:gd name="connsiteY2" fmla="*/ 177909 h 907935"/>
                  <a:gd name="connsiteX3" fmla="*/ 803557 w 1848013"/>
                  <a:gd name="connsiteY3" fmla="*/ 588570 h 907935"/>
                  <a:gd name="connsiteX4" fmla="*/ 0 w 1848013"/>
                  <a:gd name="connsiteY4" fmla="*/ 907935 h 907935"/>
                  <a:gd name="connsiteX5" fmla="*/ 122086 w 1848013"/>
                  <a:gd name="connsiteY5" fmla="*/ 144510 h 907935"/>
                  <a:gd name="connsiteX0" fmla="*/ 242895 w 1968822"/>
                  <a:gd name="connsiteY0" fmla="*/ 144510 h 1186543"/>
                  <a:gd name="connsiteX1" fmla="*/ 1602564 w 1968822"/>
                  <a:gd name="connsiteY1" fmla="*/ 0 h 1186543"/>
                  <a:gd name="connsiteX2" fmla="*/ 1968822 w 1968822"/>
                  <a:gd name="connsiteY2" fmla="*/ 177909 h 1186543"/>
                  <a:gd name="connsiteX3" fmla="*/ 0 w 1968822"/>
                  <a:gd name="connsiteY3" fmla="*/ 1186543 h 1186543"/>
                  <a:gd name="connsiteX4" fmla="*/ 120809 w 1968822"/>
                  <a:gd name="connsiteY4" fmla="*/ 907935 h 1186543"/>
                  <a:gd name="connsiteX5" fmla="*/ 242895 w 1968822"/>
                  <a:gd name="connsiteY5" fmla="*/ 144510 h 1186543"/>
                  <a:gd name="connsiteX0" fmla="*/ 0 w 2670226"/>
                  <a:gd name="connsiteY0" fmla="*/ 1203420 h 1203420"/>
                  <a:gd name="connsiteX1" fmla="*/ 2303968 w 2670226"/>
                  <a:gd name="connsiteY1" fmla="*/ 0 h 1203420"/>
                  <a:gd name="connsiteX2" fmla="*/ 2670226 w 2670226"/>
                  <a:gd name="connsiteY2" fmla="*/ 177909 h 1203420"/>
                  <a:gd name="connsiteX3" fmla="*/ 701404 w 2670226"/>
                  <a:gd name="connsiteY3" fmla="*/ 1186543 h 1203420"/>
                  <a:gd name="connsiteX4" fmla="*/ 822213 w 2670226"/>
                  <a:gd name="connsiteY4" fmla="*/ 907935 h 1203420"/>
                  <a:gd name="connsiteX5" fmla="*/ 0 w 2670226"/>
                  <a:gd name="connsiteY5" fmla="*/ 1203420 h 1203420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1118708 w 2670226"/>
                  <a:gd name="connsiteY4" fmla="*/ 1745096 h 1745096"/>
                  <a:gd name="connsiteX5" fmla="*/ 0 w 2670226"/>
                  <a:gd name="connsiteY5" fmla="*/ 1203420 h 1745096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918169 w 2670226"/>
                  <a:gd name="connsiteY4" fmla="*/ 1475562 h 1745096"/>
                  <a:gd name="connsiteX5" fmla="*/ 1118708 w 2670226"/>
                  <a:gd name="connsiteY5" fmla="*/ 1745096 h 1745096"/>
                  <a:gd name="connsiteX6" fmla="*/ 0 w 2670226"/>
                  <a:gd name="connsiteY6" fmla="*/ 1203420 h 1745096"/>
                  <a:gd name="connsiteX0" fmla="*/ 0 w 2670226"/>
                  <a:gd name="connsiteY0" fmla="*/ 1203420 h 1745096"/>
                  <a:gd name="connsiteX1" fmla="*/ 2303968 w 2670226"/>
                  <a:gd name="connsiteY1" fmla="*/ 0 h 1745096"/>
                  <a:gd name="connsiteX2" fmla="*/ 2670226 w 2670226"/>
                  <a:gd name="connsiteY2" fmla="*/ 177909 h 1745096"/>
                  <a:gd name="connsiteX3" fmla="*/ 701404 w 2670226"/>
                  <a:gd name="connsiteY3" fmla="*/ 1186543 h 1745096"/>
                  <a:gd name="connsiteX4" fmla="*/ 1640720 w 2670226"/>
                  <a:gd name="connsiteY4" fmla="*/ 1737175 h 1745096"/>
                  <a:gd name="connsiteX5" fmla="*/ 1118708 w 2670226"/>
                  <a:gd name="connsiteY5" fmla="*/ 1745096 h 1745096"/>
                  <a:gd name="connsiteX6" fmla="*/ 0 w 2670226"/>
                  <a:gd name="connsiteY6" fmla="*/ 1203420 h 1745096"/>
                  <a:gd name="connsiteX0" fmla="*/ 0 w 2670226"/>
                  <a:gd name="connsiteY0" fmla="*/ 1203420 h 2288255"/>
                  <a:gd name="connsiteX1" fmla="*/ 2303968 w 2670226"/>
                  <a:gd name="connsiteY1" fmla="*/ 0 h 2288255"/>
                  <a:gd name="connsiteX2" fmla="*/ 2670226 w 2670226"/>
                  <a:gd name="connsiteY2" fmla="*/ 177909 h 2288255"/>
                  <a:gd name="connsiteX3" fmla="*/ 701404 w 2670226"/>
                  <a:gd name="connsiteY3" fmla="*/ 1186543 h 2288255"/>
                  <a:gd name="connsiteX4" fmla="*/ 1640720 w 2670226"/>
                  <a:gd name="connsiteY4" fmla="*/ 1737175 h 2288255"/>
                  <a:gd name="connsiteX5" fmla="*/ 1631968 w 2670226"/>
                  <a:gd name="connsiteY5" fmla="*/ 2288255 h 2288255"/>
                  <a:gd name="connsiteX6" fmla="*/ 0 w 2670226"/>
                  <a:gd name="connsiteY6" fmla="*/ 1203420 h 2288255"/>
                  <a:gd name="connsiteX0" fmla="*/ 0 w 2441003"/>
                  <a:gd name="connsiteY0" fmla="*/ 1464024 h 2548859"/>
                  <a:gd name="connsiteX1" fmla="*/ 2303968 w 2441003"/>
                  <a:gd name="connsiteY1" fmla="*/ 260604 h 2548859"/>
                  <a:gd name="connsiteX2" fmla="*/ 2441003 w 2441003"/>
                  <a:gd name="connsiteY2" fmla="*/ 0 h 2548859"/>
                  <a:gd name="connsiteX3" fmla="*/ 701404 w 2441003"/>
                  <a:gd name="connsiteY3" fmla="*/ 1447147 h 2548859"/>
                  <a:gd name="connsiteX4" fmla="*/ 1640720 w 2441003"/>
                  <a:gd name="connsiteY4" fmla="*/ 1997779 h 2548859"/>
                  <a:gd name="connsiteX5" fmla="*/ 1631968 w 2441003"/>
                  <a:gd name="connsiteY5" fmla="*/ 2548859 h 2548859"/>
                  <a:gd name="connsiteX6" fmla="*/ 0 w 2441003"/>
                  <a:gd name="connsiteY6" fmla="*/ 1464024 h 2548859"/>
                  <a:gd name="connsiteX0" fmla="*/ 0 w 2441003"/>
                  <a:gd name="connsiteY0" fmla="*/ 1464024 h 2548859"/>
                  <a:gd name="connsiteX1" fmla="*/ 1937710 w 2441003"/>
                  <a:gd name="connsiteY1" fmla="*/ 255621 h 2548859"/>
                  <a:gd name="connsiteX2" fmla="*/ 2441003 w 2441003"/>
                  <a:gd name="connsiteY2" fmla="*/ 0 h 2548859"/>
                  <a:gd name="connsiteX3" fmla="*/ 701404 w 2441003"/>
                  <a:gd name="connsiteY3" fmla="*/ 1447147 h 2548859"/>
                  <a:gd name="connsiteX4" fmla="*/ 1640720 w 2441003"/>
                  <a:gd name="connsiteY4" fmla="*/ 1997779 h 2548859"/>
                  <a:gd name="connsiteX5" fmla="*/ 1631968 w 2441003"/>
                  <a:gd name="connsiteY5" fmla="*/ 2548859 h 2548859"/>
                  <a:gd name="connsiteX6" fmla="*/ 0 w 2441003"/>
                  <a:gd name="connsiteY6" fmla="*/ 1464024 h 2548859"/>
                  <a:gd name="connsiteX0" fmla="*/ 0 w 2441003"/>
                  <a:gd name="connsiteY0" fmla="*/ 1464024 h 2548859"/>
                  <a:gd name="connsiteX1" fmla="*/ 1937710 w 2441003"/>
                  <a:gd name="connsiteY1" fmla="*/ 255621 h 2548859"/>
                  <a:gd name="connsiteX2" fmla="*/ 2441003 w 2441003"/>
                  <a:gd name="connsiteY2" fmla="*/ 0 h 2548859"/>
                  <a:gd name="connsiteX3" fmla="*/ 2343338 w 2441003"/>
                  <a:gd name="connsiteY3" fmla="*/ 2060069 h 2548859"/>
                  <a:gd name="connsiteX4" fmla="*/ 1640720 w 2441003"/>
                  <a:gd name="connsiteY4" fmla="*/ 1997779 h 2548859"/>
                  <a:gd name="connsiteX5" fmla="*/ 1631968 w 2441003"/>
                  <a:gd name="connsiteY5" fmla="*/ 2548859 h 2548859"/>
                  <a:gd name="connsiteX6" fmla="*/ 0 w 2441003"/>
                  <a:gd name="connsiteY6" fmla="*/ 1464024 h 2548859"/>
                  <a:gd name="connsiteX0" fmla="*/ 266596 w 809035"/>
                  <a:gd name="connsiteY0" fmla="*/ 1249750 h 2548859"/>
                  <a:gd name="connsiteX1" fmla="*/ 305742 w 809035"/>
                  <a:gd name="connsiteY1" fmla="*/ 255621 h 2548859"/>
                  <a:gd name="connsiteX2" fmla="*/ 809035 w 809035"/>
                  <a:gd name="connsiteY2" fmla="*/ 0 h 2548859"/>
                  <a:gd name="connsiteX3" fmla="*/ 711370 w 809035"/>
                  <a:gd name="connsiteY3" fmla="*/ 2060069 h 2548859"/>
                  <a:gd name="connsiteX4" fmla="*/ 8752 w 809035"/>
                  <a:gd name="connsiteY4" fmla="*/ 1997779 h 2548859"/>
                  <a:gd name="connsiteX5" fmla="*/ 0 w 809035"/>
                  <a:gd name="connsiteY5" fmla="*/ 2548859 h 2548859"/>
                  <a:gd name="connsiteX6" fmla="*/ 266596 w 809035"/>
                  <a:gd name="connsiteY6" fmla="*/ 1249750 h 2548859"/>
                  <a:gd name="connsiteX0" fmla="*/ 1066385 w 1608824"/>
                  <a:gd name="connsiteY0" fmla="*/ 1249750 h 2060069"/>
                  <a:gd name="connsiteX1" fmla="*/ 1105531 w 1608824"/>
                  <a:gd name="connsiteY1" fmla="*/ 255621 h 2060069"/>
                  <a:gd name="connsiteX2" fmla="*/ 1608824 w 1608824"/>
                  <a:gd name="connsiteY2" fmla="*/ 0 h 2060069"/>
                  <a:gd name="connsiteX3" fmla="*/ 1511159 w 1608824"/>
                  <a:gd name="connsiteY3" fmla="*/ 2060069 h 2060069"/>
                  <a:gd name="connsiteX4" fmla="*/ 808541 w 1608824"/>
                  <a:gd name="connsiteY4" fmla="*/ 1997779 h 2060069"/>
                  <a:gd name="connsiteX5" fmla="*/ 0 w 1608824"/>
                  <a:gd name="connsiteY5" fmla="*/ 1001604 h 2060069"/>
                  <a:gd name="connsiteX6" fmla="*/ 1066385 w 1608824"/>
                  <a:gd name="connsiteY6" fmla="*/ 1249750 h 2060069"/>
                  <a:gd name="connsiteX0" fmla="*/ 1624493 w 2166932"/>
                  <a:gd name="connsiteY0" fmla="*/ 1249750 h 2060069"/>
                  <a:gd name="connsiteX1" fmla="*/ 1663639 w 2166932"/>
                  <a:gd name="connsiteY1" fmla="*/ 255621 h 2060069"/>
                  <a:gd name="connsiteX2" fmla="*/ 2166932 w 2166932"/>
                  <a:gd name="connsiteY2" fmla="*/ 0 h 2060069"/>
                  <a:gd name="connsiteX3" fmla="*/ 2069267 w 2166932"/>
                  <a:gd name="connsiteY3" fmla="*/ 2060069 h 2060069"/>
                  <a:gd name="connsiteX4" fmla="*/ 1366649 w 2166932"/>
                  <a:gd name="connsiteY4" fmla="*/ 1997779 h 2060069"/>
                  <a:gd name="connsiteX5" fmla="*/ 0 w 2166932"/>
                  <a:gd name="connsiteY5" fmla="*/ 166933 h 2060069"/>
                  <a:gd name="connsiteX6" fmla="*/ 1624493 w 2166932"/>
                  <a:gd name="connsiteY6" fmla="*/ 1249750 h 2060069"/>
                  <a:gd name="connsiteX0" fmla="*/ 1624493 w 2166932"/>
                  <a:gd name="connsiteY0" fmla="*/ 1249750 h 2060069"/>
                  <a:gd name="connsiteX1" fmla="*/ 1663639 w 2166932"/>
                  <a:gd name="connsiteY1" fmla="*/ 255621 h 2060069"/>
                  <a:gd name="connsiteX2" fmla="*/ 2166932 w 2166932"/>
                  <a:gd name="connsiteY2" fmla="*/ 0 h 2060069"/>
                  <a:gd name="connsiteX3" fmla="*/ 2069267 w 2166932"/>
                  <a:gd name="connsiteY3" fmla="*/ 2060069 h 2060069"/>
                  <a:gd name="connsiteX4" fmla="*/ 16227 w 2166932"/>
                  <a:gd name="connsiteY4" fmla="*/ 699680 h 2060069"/>
                  <a:gd name="connsiteX5" fmla="*/ 0 w 2166932"/>
                  <a:gd name="connsiteY5" fmla="*/ 166933 h 2060069"/>
                  <a:gd name="connsiteX6" fmla="*/ 1624493 w 2166932"/>
                  <a:gd name="connsiteY6" fmla="*/ 1249750 h 2060069"/>
                  <a:gd name="connsiteX0" fmla="*/ 1624493 w 2166932"/>
                  <a:gd name="connsiteY0" fmla="*/ 1249750 h 2060069"/>
                  <a:gd name="connsiteX1" fmla="*/ 1663639 w 2166932"/>
                  <a:gd name="connsiteY1" fmla="*/ 255621 h 2060069"/>
                  <a:gd name="connsiteX2" fmla="*/ 2166932 w 2166932"/>
                  <a:gd name="connsiteY2" fmla="*/ 0 h 2060069"/>
                  <a:gd name="connsiteX3" fmla="*/ 2069267 w 2166932"/>
                  <a:gd name="connsiteY3" fmla="*/ 2060069 h 2060069"/>
                  <a:gd name="connsiteX4" fmla="*/ 3769 w 2166932"/>
                  <a:gd name="connsiteY4" fmla="*/ 687222 h 2060069"/>
                  <a:gd name="connsiteX5" fmla="*/ 0 w 2166932"/>
                  <a:gd name="connsiteY5" fmla="*/ 166933 h 2060069"/>
                  <a:gd name="connsiteX6" fmla="*/ 1624493 w 2166932"/>
                  <a:gd name="connsiteY6" fmla="*/ 1249750 h 2060069"/>
                  <a:gd name="connsiteX0" fmla="*/ 1624493 w 2166932"/>
                  <a:gd name="connsiteY0" fmla="*/ 1249750 h 2060069"/>
                  <a:gd name="connsiteX1" fmla="*/ 1663639 w 2166932"/>
                  <a:gd name="connsiteY1" fmla="*/ 255621 h 2060069"/>
                  <a:gd name="connsiteX2" fmla="*/ 2166932 w 2166932"/>
                  <a:gd name="connsiteY2" fmla="*/ 0 h 2060069"/>
                  <a:gd name="connsiteX3" fmla="*/ 2069267 w 2166932"/>
                  <a:gd name="connsiteY3" fmla="*/ 2060069 h 2060069"/>
                  <a:gd name="connsiteX4" fmla="*/ 3769 w 2166932"/>
                  <a:gd name="connsiteY4" fmla="*/ 679747 h 2060069"/>
                  <a:gd name="connsiteX5" fmla="*/ 0 w 2166932"/>
                  <a:gd name="connsiteY5" fmla="*/ 166933 h 2060069"/>
                  <a:gd name="connsiteX6" fmla="*/ 1624493 w 2166932"/>
                  <a:gd name="connsiteY6" fmla="*/ 1249750 h 2060069"/>
                  <a:gd name="connsiteX0" fmla="*/ 1624493 w 2166932"/>
                  <a:gd name="connsiteY0" fmla="*/ 1249750 h 2062560"/>
                  <a:gd name="connsiteX1" fmla="*/ 1663639 w 2166932"/>
                  <a:gd name="connsiteY1" fmla="*/ 255621 h 2062560"/>
                  <a:gd name="connsiteX2" fmla="*/ 2166932 w 2166932"/>
                  <a:gd name="connsiteY2" fmla="*/ 0 h 2062560"/>
                  <a:gd name="connsiteX3" fmla="*/ 2066776 w 2166932"/>
                  <a:gd name="connsiteY3" fmla="*/ 2062560 h 2062560"/>
                  <a:gd name="connsiteX4" fmla="*/ 3769 w 2166932"/>
                  <a:gd name="connsiteY4" fmla="*/ 679747 h 2062560"/>
                  <a:gd name="connsiteX5" fmla="*/ 0 w 2166932"/>
                  <a:gd name="connsiteY5" fmla="*/ 166933 h 2062560"/>
                  <a:gd name="connsiteX6" fmla="*/ 1624493 w 2166932"/>
                  <a:gd name="connsiteY6" fmla="*/ 1249750 h 2062560"/>
                  <a:gd name="connsiteX0" fmla="*/ 1624493 w 2166932"/>
                  <a:gd name="connsiteY0" fmla="*/ 1249750 h 2062560"/>
                  <a:gd name="connsiteX1" fmla="*/ 1663639 w 2166932"/>
                  <a:gd name="connsiteY1" fmla="*/ 255621 h 2062560"/>
                  <a:gd name="connsiteX2" fmla="*/ 2166932 w 2166932"/>
                  <a:gd name="connsiteY2" fmla="*/ 0 h 2062560"/>
                  <a:gd name="connsiteX3" fmla="*/ 2066776 w 2166932"/>
                  <a:gd name="connsiteY3" fmla="*/ 2062560 h 2062560"/>
                  <a:gd name="connsiteX4" fmla="*/ 3769 w 2166932"/>
                  <a:gd name="connsiteY4" fmla="*/ 679747 h 2062560"/>
                  <a:gd name="connsiteX5" fmla="*/ 0 w 2166932"/>
                  <a:gd name="connsiteY5" fmla="*/ 166933 h 2062560"/>
                  <a:gd name="connsiteX6" fmla="*/ 1624493 w 2166932"/>
                  <a:gd name="connsiteY6" fmla="*/ 1249750 h 2062560"/>
                  <a:gd name="connsiteX0" fmla="*/ 1619510 w 2166932"/>
                  <a:gd name="connsiteY0" fmla="*/ 1247258 h 2062560"/>
                  <a:gd name="connsiteX1" fmla="*/ 1663639 w 2166932"/>
                  <a:gd name="connsiteY1" fmla="*/ 255621 h 2062560"/>
                  <a:gd name="connsiteX2" fmla="*/ 2166932 w 2166932"/>
                  <a:gd name="connsiteY2" fmla="*/ 0 h 2062560"/>
                  <a:gd name="connsiteX3" fmla="*/ 2066776 w 2166932"/>
                  <a:gd name="connsiteY3" fmla="*/ 2062560 h 2062560"/>
                  <a:gd name="connsiteX4" fmla="*/ 3769 w 2166932"/>
                  <a:gd name="connsiteY4" fmla="*/ 679747 h 2062560"/>
                  <a:gd name="connsiteX5" fmla="*/ 0 w 2166932"/>
                  <a:gd name="connsiteY5" fmla="*/ 166933 h 2062560"/>
                  <a:gd name="connsiteX6" fmla="*/ 1619510 w 2166932"/>
                  <a:gd name="connsiteY6" fmla="*/ 1247258 h 2062560"/>
                  <a:gd name="connsiteX0" fmla="*/ 1624493 w 2166932"/>
                  <a:gd name="connsiteY0" fmla="*/ 1247258 h 2062560"/>
                  <a:gd name="connsiteX1" fmla="*/ 1663639 w 2166932"/>
                  <a:gd name="connsiteY1" fmla="*/ 255621 h 2062560"/>
                  <a:gd name="connsiteX2" fmla="*/ 2166932 w 2166932"/>
                  <a:gd name="connsiteY2" fmla="*/ 0 h 2062560"/>
                  <a:gd name="connsiteX3" fmla="*/ 2066776 w 2166932"/>
                  <a:gd name="connsiteY3" fmla="*/ 2062560 h 2062560"/>
                  <a:gd name="connsiteX4" fmla="*/ 3769 w 2166932"/>
                  <a:gd name="connsiteY4" fmla="*/ 679747 h 2062560"/>
                  <a:gd name="connsiteX5" fmla="*/ 0 w 2166932"/>
                  <a:gd name="connsiteY5" fmla="*/ 166933 h 2062560"/>
                  <a:gd name="connsiteX6" fmla="*/ 1624493 w 2166932"/>
                  <a:gd name="connsiteY6" fmla="*/ 1247258 h 2062560"/>
                  <a:gd name="connsiteX0" fmla="*/ 1622002 w 2164441"/>
                  <a:gd name="connsiteY0" fmla="*/ 1247258 h 2062560"/>
                  <a:gd name="connsiteX1" fmla="*/ 1661148 w 2164441"/>
                  <a:gd name="connsiteY1" fmla="*/ 255621 h 2062560"/>
                  <a:gd name="connsiteX2" fmla="*/ 2164441 w 2164441"/>
                  <a:gd name="connsiteY2" fmla="*/ 0 h 2062560"/>
                  <a:gd name="connsiteX3" fmla="*/ 2064285 w 2164441"/>
                  <a:gd name="connsiteY3" fmla="*/ 2062560 h 2062560"/>
                  <a:gd name="connsiteX4" fmla="*/ 1278 w 2164441"/>
                  <a:gd name="connsiteY4" fmla="*/ 679747 h 2062560"/>
                  <a:gd name="connsiteX5" fmla="*/ 0 w 2164441"/>
                  <a:gd name="connsiteY5" fmla="*/ 166933 h 2062560"/>
                  <a:gd name="connsiteX6" fmla="*/ 1622002 w 2164441"/>
                  <a:gd name="connsiteY6" fmla="*/ 1247258 h 2062560"/>
                  <a:gd name="connsiteX0" fmla="*/ 1620806 w 2163245"/>
                  <a:gd name="connsiteY0" fmla="*/ 1247258 h 2062560"/>
                  <a:gd name="connsiteX1" fmla="*/ 1659952 w 2163245"/>
                  <a:gd name="connsiteY1" fmla="*/ 255621 h 2062560"/>
                  <a:gd name="connsiteX2" fmla="*/ 2163245 w 2163245"/>
                  <a:gd name="connsiteY2" fmla="*/ 0 h 2062560"/>
                  <a:gd name="connsiteX3" fmla="*/ 2063089 w 2163245"/>
                  <a:gd name="connsiteY3" fmla="*/ 2062560 h 2062560"/>
                  <a:gd name="connsiteX4" fmla="*/ 82 w 2163245"/>
                  <a:gd name="connsiteY4" fmla="*/ 679747 h 2062560"/>
                  <a:gd name="connsiteX5" fmla="*/ 11261 w 2163245"/>
                  <a:gd name="connsiteY5" fmla="*/ 171916 h 2062560"/>
                  <a:gd name="connsiteX6" fmla="*/ 1620806 w 2163245"/>
                  <a:gd name="connsiteY6" fmla="*/ 1247258 h 2062560"/>
                  <a:gd name="connsiteX0" fmla="*/ 1620848 w 2163287"/>
                  <a:gd name="connsiteY0" fmla="*/ 1247258 h 2062560"/>
                  <a:gd name="connsiteX1" fmla="*/ 1659994 w 2163287"/>
                  <a:gd name="connsiteY1" fmla="*/ 255621 h 2062560"/>
                  <a:gd name="connsiteX2" fmla="*/ 2163287 w 2163287"/>
                  <a:gd name="connsiteY2" fmla="*/ 0 h 2062560"/>
                  <a:gd name="connsiteX3" fmla="*/ 2063131 w 2163287"/>
                  <a:gd name="connsiteY3" fmla="*/ 2062560 h 2062560"/>
                  <a:gd name="connsiteX4" fmla="*/ 124 w 2163287"/>
                  <a:gd name="connsiteY4" fmla="*/ 679747 h 2062560"/>
                  <a:gd name="connsiteX5" fmla="*/ 6320 w 2163287"/>
                  <a:gd name="connsiteY5" fmla="*/ 171916 h 2062560"/>
                  <a:gd name="connsiteX6" fmla="*/ 1620848 w 2163287"/>
                  <a:gd name="connsiteY6" fmla="*/ 1247258 h 2062560"/>
                  <a:gd name="connsiteX0" fmla="*/ 1620892 w 2163331"/>
                  <a:gd name="connsiteY0" fmla="*/ 1247258 h 2062560"/>
                  <a:gd name="connsiteX1" fmla="*/ 1660038 w 2163331"/>
                  <a:gd name="connsiteY1" fmla="*/ 255621 h 2062560"/>
                  <a:gd name="connsiteX2" fmla="*/ 2163331 w 2163331"/>
                  <a:gd name="connsiteY2" fmla="*/ 0 h 2062560"/>
                  <a:gd name="connsiteX3" fmla="*/ 2063175 w 2163331"/>
                  <a:gd name="connsiteY3" fmla="*/ 2062560 h 2062560"/>
                  <a:gd name="connsiteX4" fmla="*/ 168 w 2163331"/>
                  <a:gd name="connsiteY4" fmla="*/ 679747 h 2062560"/>
                  <a:gd name="connsiteX5" fmla="*/ 3873 w 2163331"/>
                  <a:gd name="connsiteY5" fmla="*/ 171916 h 2062560"/>
                  <a:gd name="connsiteX6" fmla="*/ 1620892 w 2163331"/>
                  <a:gd name="connsiteY6" fmla="*/ 1247258 h 2062560"/>
                  <a:gd name="connsiteX0" fmla="*/ 1623384 w 2163331"/>
                  <a:gd name="connsiteY0" fmla="*/ 1244766 h 2062560"/>
                  <a:gd name="connsiteX1" fmla="*/ 1660038 w 2163331"/>
                  <a:gd name="connsiteY1" fmla="*/ 255621 h 2062560"/>
                  <a:gd name="connsiteX2" fmla="*/ 2163331 w 2163331"/>
                  <a:gd name="connsiteY2" fmla="*/ 0 h 2062560"/>
                  <a:gd name="connsiteX3" fmla="*/ 2063175 w 2163331"/>
                  <a:gd name="connsiteY3" fmla="*/ 2062560 h 2062560"/>
                  <a:gd name="connsiteX4" fmla="*/ 168 w 2163331"/>
                  <a:gd name="connsiteY4" fmla="*/ 679747 h 2062560"/>
                  <a:gd name="connsiteX5" fmla="*/ 3873 w 2163331"/>
                  <a:gd name="connsiteY5" fmla="*/ 171916 h 2062560"/>
                  <a:gd name="connsiteX6" fmla="*/ 1623384 w 2163331"/>
                  <a:gd name="connsiteY6" fmla="*/ 1244766 h 2062560"/>
                  <a:gd name="connsiteX0" fmla="*/ 1623384 w 2163331"/>
                  <a:gd name="connsiteY0" fmla="*/ 1244766 h 2062560"/>
                  <a:gd name="connsiteX1" fmla="*/ 1655055 w 2163331"/>
                  <a:gd name="connsiteY1" fmla="*/ 240671 h 2062560"/>
                  <a:gd name="connsiteX2" fmla="*/ 2163331 w 2163331"/>
                  <a:gd name="connsiteY2" fmla="*/ 0 h 2062560"/>
                  <a:gd name="connsiteX3" fmla="*/ 2063175 w 2163331"/>
                  <a:gd name="connsiteY3" fmla="*/ 2062560 h 2062560"/>
                  <a:gd name="connsiteX4" fmla="*/ 168 w 2163331"/>
                  <a:gd name="connsiteY4" fmla="*/ 679747 h 2062560"/>
                  <a:gd name="connsiteX5" fmla="*/ 3873 w 2163331"/>
                  <a:gd name="connsiteY5" fmla="*/ 171916 h 2062560"/>
                  <a:gd name="connsiteX6" fmla="*/ 1623384 w 2163331"/>
                  <a:gd name="connsiteY6" fmla="*/ 1244766 h 20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3331" h="2062560">
                    <a:moveTo>
                      <a:pt x="1623384" y="1244766"/>
                    </a:moveTo>
                    <a:lnTo>
                      <a:pt x="1655055" y="240671"/>
                    </a:lnTo>
                    <a:lnTo>
                      <a:pt x="2163331" y="0"/>
                    </a:lnTo>
                    <a:lnTo>
                      <a:pt x="2063175" y="2062560"/>
                    </a:lnTo>
                    <a:lnTo>
                      <a:pt x="168" y="679747"/>
                    </a:lnTo>
                    <a:cubicBezTo>
                      <a:pt x="-1088" y="506317"/>
                      <a:pt x="5129" y="345346"/>
                      <a:pt x="3873" y="171916"/>
                    </a:cubicBezTo>
                    <a:lnTo>
                      <a:pt x="1623384" y="1244766"/>
                    </a:lnTo>
                    <a:close/>
                  </a:path>
                </a:pathLst>
              </a:custGeom>
              <a:solidFill>
                <a:srgbClr val="77040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7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出自【趣你的PPT】(微信:qunideppt)：最优质的PPT资源库"/>
              <p:cNvSpPr/>
              <p:nvPr/>
            </p:nvSpPr>
            <p:spPr bwMode="auto">
              <a:xfrm>
                <a:off x="3407751" y="1554580"/>
                <a:ext cx="1864151" cy="2743752"/>
              </a:xfrm>
              <a:custGeom>
                <a:avLst/>
                <a:gdLst>
                  <a:gd name="connsiteX0" fmla="*/ 0 w 720080"/>
                  <a:gd name="connsiteY0" fmla="*/ 0 h 351546"/>
                  <a:gd name="connsiteX1" fmla="*/ 720080 w 720080"/>
                  <a:gd name="connsiteY1" fmla="*/ 0 h 351546"/>
                  <a:gd name="connsiteX2" fmla="*/ 720080 w 720080"/>
                  <a:gd name="connsiteY2" fmla="*/ 351546 h 351546"/>
                  <a:gd name="connsiteX3" fmla="*/ 0 w 720080"/>
                  <a:gd name="connsiteY3" fmla="*/ 351546 h 351546"/>
                  <a:gd name="connsiteX4" fmla="*/ 0 w 720080"/>
                  <a:gd name="connsiteY4" fmla="*/ 0 h 351546"/>
                  <a:gd name="connsiteX0" fmla="*/ 0 w 1985789"/>
                  <a:gd name="connsiteY0" fmla="*/ 393665 h 393665"/>
                  <a:gd name="connsiteX1" fmla="*/ 1985789 w 1985789"/>
                  <a:gd name="connsiteY1" fmla="*/ 0 h 393665"/>
                  <a:gd name="connsiteX2" fmla="*/ 1985789 w 1985789"/>
                  <a:gd name="connsiteY2" fmla="*/ 351546 h 393665"/>
                  <a:gd name="connsiteX3" fmla="*/ 1265709 w 1985789"/>
                  <a:gd name="connsiteY3" fmla="*/ 351546 h 393665"/>
                  <a:gd name="connsiteX4" fmla="*/ 0 w 1985789"/>
                  <a:gd name="connsiteY4" fmla="*/ 393665 h 393665"/>
                  <a:gd name="connsiteX0" fmla="*/ 0 w 1985789"/>
                  <a:gd name="connsiteY0" fmla="*/ 393665 h 705347"/>
                  <a:gd name="connsiteX1" fmla="*/ 1985789 w 1985789"/>
                  <a:gd name="connsiteY1" fmla="*/ 0 h 705347"/>
                  <a:gd name="connsiteX2" fmla="*/ 1985789 w 1985789"/>
                  <a:gd name="connsiteY2" fmla="*/ 351546 h 705347"/>
                  <a:gd name="connsiteX3" fmla="*/ 523227 w 1985789"/>
                  <a:gd name="connsiteY3" fmla="*/ 705347 h 705347"/>
                  <a:gd name="connsiteX4" fmla="*/ 0 w 1985789"/>
                  <a:gd name="connsiteY4" fmla="*/ 393665 h 705347"/>
                  <a:gd name="connsiteX0" fmla="*/ 0 w 1985789"/>
                  <a:gd name="connsiteY0" fmla="*/ 393665 h 705347"/>
                  <a:gd name="connsiteX1" fmla="*/ 1985789 w 1985789"/>
                  <a:gd name="connsiteY1" fmla="*/ 0 h 705347"/>
                  <a:gd name="connsiteX2" fmla="*/ 1985789 w 1985789"/>
                  <a:gd name="connsiteY2" fmla="*/ 351546 h 705347"/>
                  <a:gd name="connsiteX3" fmla="*/ 1091054 w 1985789"/>
                  <a:gd name="connsiteY3" fmla="*/ 563386 h 705347"/>
                  <a:gd name="connsiteX4" fmla="*/ 523227 w 1985789"/>
                  <a:gd name="connsiteY4" fmla="*/ 705347 h 705347"/>
                  <a:gd name="connsiteX5" fmla="*/ 0 w 1985789"/>
                  <a:gd name="connsiteY5" fmla="*/ 393665 h 705347"/>
                  <a:gd name="connsiteX0" fmla="*/ 0 w 1985789"/>
                  <a:gd name="connsiteY0" fmla="*/ 393665 h 705347"/>
                  <a:gd name="connsiteX1" fmla="*/ 1985789 w 1985789"/>
                  <a:gd name="connsiteY1" fmla="*/ 0 h 705347"/>
                  <a:gd name="connsiteX2" fmla="*/ 1985789 w 1985789"/>
                  <a:gd name="connsiteY2" fmla="*/ 351546 h 705347"/>
                  <a:gd name="connsiteX3" fmla="*/ 1479736 w 1985789"/>
                  <a:gd name="connsiteY3" fmla="*/ 241976 h 705347"/>
                  <a:gd name="connsiteX4" fmla="*/ 523227 w 1985789"/>
                  <a:gd name="connsiteY4" fmla="*/ 705347 h 705347"/>
                  <a:gd name="connsiteX5" fmla="*/ 0 w 1985789"/>
                  <a:gd name="connsiteY5" fmla="*/ 393665 h 705347"/>
                  <a:gd name="connsiteX0" fmla="*/ 0 w 1985789"/>
                  <a:gd name="connsiteY0" fmla="*/ 393665 h 705347"/>
                  <a:gd name="connsiteX1" fmla="*/ 804526 w 1985789"/>
                  <a:gd name="connsiteY1" fmla="*/ 232010 h 705347"/>
                  <a:gd name="connsiteX2" fmla="*/ 1985789 w 1985789"/>
                  <a:gd name="connsiteY2" fmla="*/ 0 h 705347"/>
                  <a:gd name="connsiteX3" fmla="*/ 1985789 w 1985789"/>
                  <a:gd name="connsiteY3" fmla="*/ 351546 h 705347"/>
                  <a:gd name="connsiteX4" fmla="*/ 1479736 w 1985789"/>
                  <a:gd name="connsiteY4" fmla="*/ 241976 h 705347"/>
                  <a:gd name="connsiteX5" fmla="*/ 523227 w 1985789"/>
                  <a:gd name="connsiteY5" fmla="*/ 705347 h 705347"/>
                  <a:gd name="connsiteX6" fmla="*/ 0 w 1985789"/>
                  <a:gd name="connsiteY6" fmla="*/ 393665 h 705347"/>
                  <a:gd name="connsiteX0" fmla="*/ 0 w 1985789"/>
                  <a:gd name="connsiteY0" fmla="*/ 1013766 h 1325448"/>
                  <a:gd name="connsiteX1" fmla="*/ 1985522 w 1985789"/>
                  <a:gd name="connsiteY1" fmla="*/ 0 h 1325448"/>
                  <a:gd name="connsiteX2" fmla="*/ 1985789 w 1985789"/>
                  <a:gd name="connsiteY2" fmla="*/ 620101 h 1325448"/>
                  <a:gd name="connsiteX3" fmla="*/ 1985789 w 1985789"/>
                  <a:gd name="connsiteY3" fmla="*/ 971647 h 1325448"/>
                  <a:gd name="connsiteX4" fmla="*/ 1479736 w 1985789"/>
                  <a:gd name="connsiteY4" fmla="*/ 862077 h 1325448"/>
                  <a:gd name="connsiteX5" fmla="*/ 523227 w 1985789"/>
                  <a:gd name="connsiteY5" fmla="*/ 1325448 h 1325448"/>
                  <a:gd name="connsiteX6" fmla="*/ 0 w 1985789"/>
                  <a:gd name="connsiteY6" fmla="*/ 1013766 h 1325448"/>
                  <a:gd name="connsiteX0" fmla="*/ 0 w 1985789"/>
                  <a:gd name="connsiteY0" fmla="*/ 1006291 h 1317973"/>
                  <a:gd name="connsiteX1" fmla="*/ 1980539 w 1985789"/>
                  <a:gd name="connsiteY1" fmla="*/ 0 h 1317973"/>
                  <a:gd name="connsiteX2" fmla="*/ 1985789 w 1985789"/>
                  <a:gd name="connsiteY2" fmla="*/ 612626 h 1317973"/>
                  <a:gd name="connsiteX3" fmla="*/ 1985789 w 1985789"/>
                  <a:gd name="connsiteY3" fmla="*/ 964172 h 1317973"/>
                  <a:gd name="connsiteX4" fmla="*/ 1479736 w 1985789"/>
                  <a:gd name="connsiteY4" fmla="*/ 854602 h 1317973"/>
                  <a:gd name="connsiteX5" fmla="*/ 523227 w 1985789"/>
                  <a:gd name="connsiteY5" fmla="*/ 1317973 h 1317973"/>
                  <a:gd name="connsiteX6" fmla="*/ 0 w 1985789"/>
                  <a:gd name="connsiteY6" fmla="*/ 1006291 h 1317973"/>
                  <a:gd name="connsiteX0" fmla="*/ 0 w 1985789"/>
                  <a:gd name="connsiteY0" fmla="*/ 1006291 h 1554670"/>
                  <a:gd name="connsiteX1" fmla="*/ 1980539 w 1985789"/>
                  <a:gd name="connsiteY1" fmla="*/ 0 h 1554670"/>
                  <a:gd name="connsiteX2" fmla="*/ 1985789 w 1985789"/>
                  <a:gd name="connsiteY2" fmla="*/ 612626 h 1554670"/>
                  <a:gd name="connsiteX3" fmla="*/ 1739126 w 1985789"/>
                  <a:gd name="connsiteY3" fmla="*/ 1554670 h 1554670"/>
                  <a:gd name="connsiteX4" fmla="*/ 1479736 w 1985789"/>
                  <a:gd name="connsiteY4" fmla="*/ 854602 h 1554670"/>
                  <a:gd name="connsiteX5" fmla="*/ 523227 w 1985789"/>
                  <a:gd name="connsiteY5" fmla="*/ 1317973 h 1554670"/>
                  <a:gd name="connsiteX6" fmla="*/ 0 w 1985789"/>
                  <a:gd name="connsiteY6" fmla="*/ 1006291 h 1554670"/>
                  <a:gd name="connsiteX0" fmla="*/ 0 w 1985789"/>
                  <a:gd name="connsiteY0" fmla="*/ 1006291 h 1592043"/>
                  <a:gd name="connsiteX1" fmla="*/ 1980539 w 1985789"/>
                  <a:gd name="connsiteY1" fmla="*/ 0 h 1592043"/>
                  <a:gd name="connsiteX2" fmla="*/ 1985789 w 1985789"/>
                  <a:gd name="connsiteY2" fmla="*/ 612626 h 1592043"/>
                  <a:gd name="connsiteX3" fmla="*/ 1499936 w 1985789"/>
                  <a:gd name="connsiteY3" fmla="*/ 1592043 h 1592043"/>
                  <a:gd name="connsiteX4" fmla="*/ 1479736 w 1985789"/>
                  <a:gd name="connsiteY4" fmla="*/ 854602 h 1592043"/>
                  <a:gd name="connsiteX5" fmla="*/ 523227 w 1985789"/>
                  <a:gd name="connsiteY5" fmla="*/ 1317973 h 1592043"/>
                  <a:gd name="connsiteX6" fmla="*/ 0 w 1985789"/>
                  <a:gd name="connsiteY6" fmla="*/ 1006291 h 1592043"/>
                  <a:gd name="connsiteX0" fmla="*/ 0 w 1980539"/>
                  <a:gd name="connsiteY0" fmla="*/ 1006291 h 1743791"/>
                  <a:gd name="connsiteX1" fmla="*/ 1980539 w 1980539"/>
                  <a:gd name="connsiteY1" fmla="*/ 0 h 1743791"/>
                  <a:gd name="connsiteX2" fmla="*/ 1863703 w 1980539"/>
                  <a:gd name="connsiteY2" fmla="*/ 1743791 h 1743791"/>
                  <a:gd name="connsiteX3" fmla="*/ 1499936 w 1980539"/>
                  <a:gd name="connsiteY3" fmla="*/ 1592043 h 1743791"/>
                  <a:gd name="connsiteX4" fmla="*/ 1479736 w 1980539"/>
                  <a:gd name="connsiteY4" fmla="*/ 854602 h 1743791"/>
                  <a:gd name="connsiteX5" fmla="*/ 523227 w 1980539"/>
                  <a:gd name="connsiteY5" fmla="*/ 1317973 h 1743791"/>
                  <a:gd name="connsiteX6" fmla="*/ 0 w 1980539"/>
                  <a:gd name="connsiteY6" fmla="*/ 1006291 h 1743791"/>
                  <a:gd name="connsiteX0" fmla="*/ 0 w 1980539"/>
                  <a:gd name="connsiteY0" fmla="*/ 1006291 h 2618326"/>
                  <a:gd name="connsiteX1" fmla="*/ 1980539 w 1980539"/>
                  <a:gd name="connsiteY1" fmla="*/ 0 h 2618326"/>
                  <a:gd name="connsiteX2" fmla="*/ 1808888 w 1980539"/>
                  <a:gd name="connsiteY2" fmla="*/ 2618326 h 2618326"/>
                  <a:gd name="connsiteX3" fmla="*/ 1499936 w 1980539"/>
                  <a:gd name="connsiteY3" fmla="*/ 1592043 h 2618326"/>
                  <a:gd name="connsiteX4" fmla="*/ 1479736 w 1980539"/>
                  <a:gd name="connsiteY4" fmla="*/ 854602 h 2618326"/>
                  <a:gd name="connsiteX5" fmla="*/ 523227 w 1980539"/>
                  <a:gd name="connsiteY5" fmla="*/ 1317973 h 2618326"/>
                  <a:gd name="connsiteX6" fmla="*/ 0 w 1980539"/>
                  <a:gd name="connsiteY6" fmla="*/ 1006291 h 2618326"/>
                  <a:gd name="connsiteX0" fmla="*/ 0 w 1980539"/>
                  <a:gd name="connsiteY0" fmla="*/ 1006291 h 2915058"/>
                  <a:gd name="connsiteX1" fmla="*/ 1980539 w 1980539"/>
                  <a:gd name="connsiteY1" fmla="*/ 0 h 2915058"/>
                  <a:gd name="connsiteX2" fmla="*/ 1808888 w 1980539"/>
                  <a:gd name="connsiteY2" fmla="*/ 2618326 h 2915058"/>
                  <a:gd name="connsiteX3" fmla="*/ 1367884 w 1980539"/>
                  <a:gd name="connsiteY3" fmla="*/ 2915058 h 2915058"/>
                  <a:gd name="connsiteX4" fmla="*/ 1479736 w 1980539"/>
                  <a:gd name="connsiteY4" fmla="*/ 854602 h 2915058"/>
                  <a:gd name="connsiteX5" fmla="*/ 523227 w 1980539"/>
                  <a:gd name="connsiteY5" fmla="*/ 1317973 h 2915058"/>
                  <a:gd name="connsiteX6" fmla="*/ 0 w 1980539"/>
                  <a:gd name="connsiteY6" fmla="*/ 1006291 h 2915058"/>
                  <a:gd name="connsiteX0" fmla="*/ 0 w 1980539"/>
                  <a:gd name="connsiteY0" fmla="*/ 1006291 h 2915058"/>
                  <a:gd name="connsiteX1" fmla="*/ 1980539 w 1980539"/>
                  <a:gd name="connsiteY1" fmla="*/ 0 h 2915058"/>
                  <a:gd name="connsiteX2" fmla="*/ 1808888 w 1980539"/>
                  <a:gd name="connsiteY2" fmla="*/ 2618326 h 2915058"/>
                  <a:gd name="connsiteX3" fmla="*/ 1367884 w 1980539"/>
                  <a:gd name="connsiteY3" fmla="*/ 2915058 h 2915058"/>
                  <a:gd name="connsiteX4" fmla="*/ 1469770 w 1980539"/>
                  <a:gd name="connsiteY4" fmla="*/ 872043 h 2915058"/>
                  <a:gd name="connsiteX5" fmla="*/ 523227 w 1980539"/>
                  <a:gd name="connsiteY5" fmla="*/ 1317973 h 2915058"/>
                  <a:gd name="connsiteX6" fmla="*/ 0 w 1980539"/>
                  <a:gd name="connsiteY6" fmla="*/ 1006291 h 291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539" h="2915058">
                    <a:moveTo>
                      <a:pt x="0" y="1006291"/>
                    </a:moveTo>
                    <a:lnTo>
                      <a:pt x="1980539" y="0"/>
                    </a:lnTo>
                    <a:lnTo>
                      <a:pt x="1808888" y="2618326"/>
                    </a:lnTo>
                    <a:lnTo>
                      <a:pt x="1367884" y="2915058"/>
                    </a:lnTo>
                    <a:lnTo>
                      <a:pt x="1469770" y="872043"/>
                    </a:lnTo>
                    <a:lnTo>
                      <a:pt x="523227" y="1317973"/>
                    </a:lnTo>
                    <a:lnTo>
                      <a:pt x="0" y="1006291"/>
                    </a:lnTo>
                    <a:close/>
                  </a:path>
                </a:pathLst>
              </a:custGeom>
              <a:solidFill>
                <a:srgbClr val="FF5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7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2702939" y="2623589"/>
              <a:ext cx="535834" cy="528505"/>
            </a:xfrm>
            <a:prstGeom prst="rect">
              <a:avLst/>
            </a:prstGeom>
            <a:noFill/>
            <a:effectLst/>
            <a:scene3d>
              <a:camera prst="orthographicFront">
                <a:rot lat="20468077" lon="19123475" rev="20655581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7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innerShdw blurRad="38100" dist="381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erlin Sans FB" pitchFamily="34" charset="0"/>
                </a:rPr>
                <a:t>01</a:t>
              </a:r>
              <a:endParaRPr kumimoji="0" lang="zh-CN" altLang="en-US" sz="207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38100" dist="38100" dir="108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erlin Sans FB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4605952" y="3580843"/>
              <a:ext cx="600980" cy="528505"/>
            </a:xfrm>
            <a:prstGeom prst="rect">
              <a:avLst/>
            </a:prstGeom>
            <a:noFill/>
            <a:effectLst/>
            <a:scene3d>
              <a:camera prst="orthographicFront">
                <a:rot lat="1437004" lon="18653734" rev="21503726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7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erlin Sans FB" pitchFamily="34" charset="0"/>
                </a:rPr>
                <a:t>03</a:t>
              </a:r>
              <a:endParaRPr kumimoji="0" lang="zh-CN" altLang="en-US" sz="207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erlin Sans FB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2759059" y="2774003"/>
              <a:ext cx="1971580" cy="1529956"/>
            </a:xfrm>
            <a:custGeom>
              <a:avLst/>
              <a:gdLst/>
              <a:ahLst/>
              <a:cxnLst/>
              <a:rect l="l" t="t" r="r" b="b"/>
              <a:pathLst>
                <a:path w="1971579" h="1529956">
                  <a:moveTo>
                    <a:pt x="1667" y="0"/>
                  </a:moveTo>
                  <a:cubicBezTo>
                    <a:pt x="276394" y="507006"/>
                    <a:pt x="1046733" y="880405"/>
                    <a:pt x="1971579" y="916153"/>
                  </a:cubicBezTo>
                  <a:lnTo>
                    <a:pt x="1941773" y="1529956"/>
                  </a:lnTo>
                  <a:lnTo>
                    <a:pt x="0" y="228405"/>
                  </a:lnTo>
                  <a:close/>
                </a:path>
              </a:pathLst>
            </a:custGeom>
            <a:gradFill>
              <a:gsLst>
                <a:gs pos="43000">
                  <a:srgbClr val="FFFFFF">
                    <a:lumMod val="84000"/>
                    <a:lumOff val="16000"/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  <a:gs pos="0">
                  <a:sysClr val="window" lastClr="FFFFFF">
                    <a:alpha val="32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2759366" y="1380013"/>
              <a:ext cx="2326010" cy="1388363"/>
            </a:xfrm>
            <a:custGeom>
              <a:avLst/>
              <a:gdLst/>
              <a:ahLst/>
              <a:cxnLst/>
              <a:rect l="l" t="t" r="r" b="b"/>
              <a:pathLst>
                <a:path w="2326010" h="1388363">
                  <a:moveTo>
                    <a:pt x="2170919" y="0"/>
                  </a:moveTo>
                  <a:lnTo>
                    <a:pt x="2326010" y="75335"/>
                  </a:lnTo>
                  <a:cubicBezTo>
                    <a:pt x="1760793" y="218883"/>
                    <a:pt x="1136486" y="544776"/>
                    <a:pt x="401325" y="1359057"/>
                  </a:cubicBezTo>
                  <a:cubicBezTo>
                    <a:pt x="392696" y="1368615"/>
                    <a:pt x="384328" y="1378105"/>
                    <a:pt x="377193" y="1388363"/>
                  </a:cubicBezTo>
                  <a:lnTo>
                    <a:pt x="0" y="1139735"/>
                  </a:lnTo>
                  <a:close/>
                </a:path>
              </a:pathLst>
            </a:custGeom>
            <a:gradFill>
              <a:gsLst>
                <a:gs pos="43000">
                  <a:srgbClr val="FFFFFF">
                    <a:lumMod val="84000"/>
                    <a:lumOff val="16000"/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  <a:gs pos="0">
                  <a:sysClr val="window" lastClr="FFFFFF">
                    <a:alpha val="32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4552716" y="1280028"/>
              <a:ext cx="607089" cy="528505"/>
            </a:xfrm>
            <a:prstGeom prst="rect">
              <a:avLst/>
            </a:prstGeom>
            <a:noFill/>
            <a:effectLst/>
            <a:scene3d>
              <a:camera prst="orthographicFront">
                <a:rot lat="19883311" lon="2626407" rev="17779075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7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innerShdw blurRad="38100" dist="381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erlin Sans FB" pitchFamily="34" charset="0"/>
                </a:rPr>
                <a:t>02</a:t>
              </a:r>
              <a:endParaRPr kumimoji="0" lang="zh-CN" altLang="en-US" sz="207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38100" dist="38100" dir="108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erlin Sans FB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 bwMode="auto">
            <a:xfrm>
              <a:off x="4519894" y="1557164"/>
              <a:ext cx="754818" cy="2607387"/>
            </a:xfrm>
            <a:custGeom>
              <a:avLst/>
              <a:gdLst/>
              <a:ahLst/>
              <a:cxnLst/>
              <a:rect l="l" t="t" r="r" b="b"/>
              <a:pathLst>
                <a:path w="754818" h="2607387">
                  <a:moveTo>
                    <a:pt x="754818" y="0"/>
                  </a:moveTo>
                  <a:lnTo>
                    <a:pt x="593254" y="2464458"/>
                  </a:lnTo>
                  <a:lnTo>
                    <a:pt x="380833" y="2607387"/>
                  </a:lnTo>
                  <a:cubicBezTo>
                    <a:pt x="510086" y="2342083"/>
                    <a:pt x="533914" y="1986221"/>
                    <a:pt x="533914" y="1614071"/>
                  </a:cubicBezTo>
                  <a:cubicBezTo>
                    <a:pt x="533914" y="1093058"/>
                    <a:pt x="320688" y="636462"/>
                    <a:pt x="0" y="383515"/>
                  </a:cubicBezTo>
                  <a:close/>
                </a:path>
              </a:pathLst>
            </a:custGeom>
            <a:gradFill>
              <a:gsLst>
                <a:gs pos="43000">
                  <a:srgbClr val="FFFFFF">
                    <a:lumMod val="84000"/>
                    <a:lumOff val="16000"/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  <a:gs pos="0">
                  <a:sysClr val="window" lastClr="FFFFFF">
                    <a:alpha val="32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2" name="出自【趣你的PPT】(微信:qunideppt)：最优质的PPT资源库"/>
          <p:cNvSpPr/>
          <p:nvPr/>
        </p:nvSpPr>
        <p:spPr>
          <a:xfrm>
            <a:off x="7640585" y="5047707"/>
            <a:ext cx="2944210" cy="30991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69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7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1827757" y="3563287"/>
            <a:ext cx="2423098" cy="1608766"/>
            <a:chOff x="4804629" y="1171941"/>
            <a:chExt cx="3304064" cy="895028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4804629" y="1171941"/>
              <a:ext cx="3295763" cy="889337"/>
            </a:xfrm>
            <a:prstGeom prst="roundRect">
              <a:avLst>
                <a:gd name="adj" fmla="val 4605"/>
              </a:avLst>
            </a:prstGeom>
            <a:solidFill>
              <a:srgbClr val="770408"/>
            </a:solidFill>
            <a:ln w="25400" cap="flat" cmpd="sng" algn="ctr">
              <a:noFill/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4912639" y="1171941"/>
              <a:ext cx="3196054" cy="895028"/>
            </a:xfrm>
            <a:custGeom>
              <a:avLst/>
              <a:gdLst/>
              <a:ahLst/>
              <a:cxnLst/>
              <a:rect l="l" t="t" r="r" b="b"/>
              <a:pathLst>
                <a:path w="3528392" h="701297">
                  <a:moveTo>
                    <a:pt x="3528392" y="0"/>
                  </a:moveTo>
                  <a:lnTo>
                    <a:pt x="3528392" y="657316"/>
                  </a:lnTo>
                  <a:cubicBezTo>
                    <a:pt x="3528392" y="681606"/>
                    <a:pt x="3508701" y="701297"/>
                    <a:pt x="3484411" y="701297"/>
                  </a:cubicBezTo>
                  <a:lnTo>
                    <a:pt x="43981" y="701297"/>
                  </a:lnTo>
                  <a:cubicBezTo>
                    <a:pt x="19691" y="701297"/>
                    <a:pt x="0" y="681606"/>
                    <a:pt x="0" y="657316"/>
                  </a:cubicBezTo>
                  <a:lnTo>
                    <a:pt x="0" y="328044"/>
                  </a:lnTo>
                  <a:cubicBezTo>
                    <a:pt x="387927" y="423899"/>
                    <a:pt x="859896" y="479763"/>
                    <a:pt x="1368946" y="479763"/>
                  </a:cubicBezTo>
                  <a:cubicBezTo>
                    <a:pt x="2320791" y="479763"/>
                    <a:pt x="3142988" y="284444"/>
                    <a:pt x="3528392" y="0"/>
                  </a:cubicBezTo>
                  <a:close/>
                </a:path>
              </a:pathLst>
            </a:custGeom>
            <a:gradFill>
              <a:gsLst>
                <a:gs pos="95000">
                  <a:sysClr val="window" lastClr="FFFFFF">
                    <a:alpha val="20000"/>
                  </a:sysClr>
                </a:gs>
                <a:gs pos="0">
                  <a:sysClr val="window" lastClr="FFFFFF">
                    <a:alpha val="20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4912640" y="1215712"/>
              <a:ext cx="3079739" cy="805943"/>
            </a:xfrm>
            <a:prstGeom prst="roundRect">
              <a:avLst>
                <a:gd name="adj" fmla="val 3880"/>
              </a:avLst>
            </a:prstGeom>
            <a:solidFill>
              <a:sysClr val="window" lastClr="FFFFFF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18753" tIns="59377" rIns="118753" bIns="593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73173" y="1263950"/>
              <a:ext cx="2995614" cy="496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kumimoji="0" lang="en-US" altLang="zh-CN" sz="12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8007039" y="3563287"/>
            <a:ext cx="2423098" cy="1608766"/>
            <a:chOff x="4804628" y="1171941"/>
            <a:chExt cx="3304065" cy="895028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4804629" y="1171941"/>
              <a:ext cx="3295763" cy="889337"/>
            </a:xfrm>
            <a:prstGeom prst="roundRect">
              <a:avLst>
                <a:gd name="adj" fmla="val 4605"/>
              </a:avLst>
            </a:prstGeom>
            <a:solidFill>
              <a:srgbClr val="490305"/>
            </a:solidFill>
            <a:ln w="25400" cap="flat" cmpd="sng" algn="ctr">
              <a:noFill/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4804628" y="1171941"/>
              <a:ext cx="3304065" cy="895028"/>
            </a:xfrm>
            <a:custGeom>
              <a:avLst/>
              <a:gdLst/>
              <a:ahLst/>
              <a:cxnLst/>
              <a:rect l="l" t="t" r="r" b="b"/>
              <a:pathLst>
                <a:path w="3528392" h="701297">
                  <a:moveTo>
                    <a:pt x="3528392" y="0"/>
                  </a:moveTo>
                  <a:lnTo>
                    <a:pt x="3528392" y="657316"/>
                  </a:lnTo>
                  <a:cubicBezTo>
                    <a:pt x="3528392" y="681606"/>
                    <a:pt x="3508701" y="701297"/>
                    <a:pt x="3484411" y="701297"/>
                  </a:cubicBezTo>
                  <a:lnTo>
                    <a:pt x="43981" y="701297"/>
                  </a:lnTo>
                  <a:cubicBezTo>
                    <a:pt x="19691" y="701297"/>
                    <a:pt x="0" y="681606"/>
                    <a:pt x="0" y="657316"/>
                  </a:cubicBezTo>
                  <a:lnTo>
                    <a:pt x="0" y="328044"/>
                  </a:lnTo>
                  <a:cubicBezTo>
                    <a:pt x="387927" y="423899"/>
                    <a:pt x="859896" y="479763"/>
                    <a:pt x="1368946" y="479763"/>
                  </a:cubicBezTo>
                  <a:cubicBezTo>
                    <a:pt x="2320791" y="479763"/>
                    <a:pt x="3142988" y="284444"/>
                    <a:pt x="3528392" y="0"/>
                  </a:cubicBezTo>
                  <a:close/>
                </a:path>
              </a:pathLst>
            </a:custGeom>
            <a:gradFill>
              <a:gsLst>
                <a:gs pos="95000">
                  <a:sysClr val="window" lastClr="FFFFFF">
                    <a:alpha val="20000"/>
                  </a:sysClr>
                </a:gs>
                <a:gs pos="0">
                  <a:sysClr val="window" lastClr="FFFFFF">
                    <a:alpha val="20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4912640" y="1215712"/>
              <a:ext cx="3079739" cy="805943"/>
            </a:xfrm>
            <a:prstGeom prst="roundRect">
              <a:avLst>
                <a:gd name="adj" fmla="val 3880"/>
              </a:avLst>
            </a:prstGeom>
            <a:solidFill>
              <a:sysClr val="window" lastClr="FFFFFF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18753" tIns="59377" rIns="118753" bIns="593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73172" y="1263950"/>
              <a:ext cx="2995617" cy="496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kumimoji="0" lang="en-US" altLang="zh-CN" sz="12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4909138" y="1370638"/>
            <a:ext cx="2423098" cy="1608766"/>
            <a:chOff x="4804629" y="1171941"/>
            <a:chExt cx="3304064" cy="895028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4804629" y="1171941"/>
              <a:ext cx="3295763" cy="889337"/>
            </a:xfrm>
            <a:prstGeom prst="roundRect">
              <a:avLst>
                <a:gd name="adj" fmla="val 4605"/>
              </a:avLst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912639" y="1171941"/>
              <a:ext cx="3196054" cy="895028"/>
            </a:xfrm>
            <a:custGeom>
              <a:avLst/>
              <a:gdLst/>
              <a:ahLst/>
              <a:cxnLst/>
              <a:rect l="l" t="t" r="r" b="b"/>
              <a:pathLst>
                <a:path w="3528392" h="701297">
                  <a:moveTo>
                    <a:pt x="3528392" y="0"/>
                  </a:moveTo>
                  <a:lnTo>
                    <a:pt x="3528392" y="657316"/>
                  </a:lnTo>
                  <a:cubicBezTo>
                    <a:pt x="3528392" y="681606"/>
                    <a:pt x="3508701" y="701297"/>
                    <a:pt x="3484411" y="701297"/>
                  </a:cubicBezTo>
                  <a:lnTo>
                    <a:pt x="43981" y="701297"/>
                  </a:lnTo>
                  <a:cubicBezTo>
                    <a:pt x="19691" y="701297"/>
                    <a:pt x="0" y="681606"/>
                    <a:pt x="0" y="657316"/>
                  </a:cubicBezTo>
                  <a:lnTo>
                    <a:pt x="0" y="328044"/>
                  </a:lnTo>
                  <a:cubicBezTo>
                    <a:pt x="387927" y="423899"/>
                    <a:pt x="859896" y="479763"/>
                    <a:pt x="1368946" y="479763"/>
                  </a:cubicBezTo>
                  <a:cubicBezTo>
                    <a:pt x="2320791" y="479763"/>
                    <a:pt x="3142988" y="284444"/>
                    <a:pt x="3528392" y="0"/>
                  </a:cubicBezTo>
                  <a:close/>
                </a:path>
              </a:pathLst>
            </a:custGeom>
            <a:gradFill>
              <a:gsLst>
                <a:gs pos="95000">
                  <a:sysClr val="window" lastClr="FFFFFF">
                    <a:alpha val="20000"/>
                  </a:sysClr>
                </a:gs>
                <a:gs pos="0">
                  <a:sysClr val="window" lastClr="FFFFFF">
                    <a:alpha val="20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>
              <a:off x="4912640" y="1215712"/>
              <a:ext cx="3079739" cy="805943"/>
            </a:xfrm>
            <a:prstGeom prst="roundRect">
              <a:avLst>
                <a:gd name="adj" fmla="val 3880"/>
              </a:avLst>
            </a:prstGeom>
            <a:solidFill>
              <a:sysClr val="window" lastClr="FFFFFF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18753" tIns="59377" rIns="118753" bIns="593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73173" y="1263950"/>
              <a:ext cx="2995614" cy="496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pPr lvl="0" algn="just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一不小心，就学会</a:t>
              </a:r>
              <a:r>
                <a:rPr lang="en-US" altLang="zh-CN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99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，快来加入我们。</a:t>
              </a:r>
              <a:endParaRPr kumimoji="0" lang="en-US" altLang="zh-CN" sz="12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827757" y="1370638"/>
            <a:ext cx="2423098" cy="1608765"/>
            <a:chOff x="4804629" y="1171941"/>
            <a:chExt cx="3304064" cy="895028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>
              <a:off x="4804629" y="1171941"/>
              <a:ext cx="3295763" cy="889337"/>
            </a:xfrm>
            <a:prstGeom prst="roundRect">
              <a:avLst>
                <a:gd name="adj" fmla="val 4605"/>
              </a:avLst>
            </a:prstGeom>
            <a:solidFill>
              <a:srgbClr val="FF5050"/>
            </a:solidFill>
            <a:ln w="25400" cap="flat" cmpd="sng" algn="ctr">
              <a:noFill/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4912639" y="1171941"/>
              <a:ext cx="3196054" cy="895028"/>
            </a:xfrm>
            <a:custGeom>
              <a:avLst/>
              <a:gdLst/>
              <a:ahLst/>
              <a:cxnLst/>
              <a:rect l="l" t="t" r="r" b="b"/>
              <a:pathLst>
                <a:path w="3528392" h="701297">
                  <a:moveTo>
                    <a:pt x="3528392" y="0"/>
                  </a:moveTo>
                  <a:lnTo>
                    <a:pt x="3528392" y="657316"/>
                  </a:lnTo>
                  <a:cubicBezTo>
                    <a:pt x="3528392" y="681606"/>
                    <a:pt x="3508701" y="701297"/>
                    <a:pt x="3484411" y="701297"/>
                  </a:cubicBezTo>
                  <a:lnTo>
                    <a:pt x="43981" y="701297"/>
                  </a:lnTo>
                  <a:cubicBezTo>
                    <a:pt x="19691" y="701297"/>
                    <a:pt x="0" y="681606"/>
                    <a:pt x="0" y="657316"/>
                  </a:cubicBezTo>
                  <a:lnTo>
                    <a:pt x="0" y="328044"/>
                  </a:lnTo>
                  <a:cubicBezTo>
                    <a:pt x="387927" y="423899"/>
                    <a:pt x="859896" y="479763"/>
                    <a:pt x="1368946" y="479763"/>
                  </a:cubicBezTo>
                  <a:cubicBezTo>
                    <a:pt x="2320791" y="479763"/>
                    <a:pt x="3142988" y="284444"/>
                    <a:pt x="3528392" y="0"/>
                  </a:cubicBezTo>
                  <a:close/>
                </a:path>
              </a:pathLst>
            </a:custGeom>
            <a:gradFill>
              <a:gsLst>
                <a:gs pos="95000">
                  <a:sysClr val="window" lastClr="FFFFFF">
                    <a:alpha val="20000"/>
                  </a:sysClr>
                </a:gs>
                <a:gs pos="0">
                  <a:sysClr val="window" lastClr="FFFFFF">
                    <a:alpha val="20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4912640" y="1215712"/>
              <a:ext cx="3079739" cy="805943"/>
            </a:xfrm>
            <a:prstGeom prst="roundRect">
              <a:avLst>
                <a:gd name="adj" fmla="val 388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18753" tIns="59377" rIns="118753" bIns="593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8007039" y="1370638"/>
            <a:ext cx="2423098" cy="1608765"/>
            <a:chOff x="4804629" y="1171941"/>
            <a:chExt cx="3304064" cy="895028"/>
          </a:xfrm>
        </p:grpSpPr>
        <p:sp>
          <p:nvSpPr>
            <p:cNvPr id="73" name="出自【趣你的PPT】(微信:qunideppt)：最优质的PPT资源库"/>
            <p:cNvSpPr/>
            <p:nvPr/>
          </p:nvSpPr>
          <p:spPr>
            <a:xfrm>
              <a:off x="4804629" y="1171941"/>
              <a:ext cx="3295763" cy="889337"/>
            </a:xfrm>
            <a:prstGeom prst="roundRect">
              <a:avLst>
                <a:gd name="adj" fmla="val 4605"/>
              </a:avLst>
            </a:prstGeom>
            <a:gradFill>
              <a:gsLst>
                <a:gs pos="56000">
                  <a:srgbClr val="D7190F"/>
                </a:gs>
                <a:gs pos="0">
                  <a:srgbClr val="F05F55"/>
                </a:gs>
              </a:gsLst>
              <a:lin ang="7200000" scaled="0"/>
            </a:gradFill>
            <a:ln w="25400" cap="flat" cmpd="sng" algn="ctr">
              <a:noFill/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>
              <a:off x="4912639" y="1171941"/>
              <a:ext cx="3196054" cy="895028"/>
            </a:xfrm>
            <a:custGeom>
              <a:avLst/>
              <a:gdLst/>
              <a:ahLst/>
              <a:cxnLst/>
              <a:rect l="l" t="t" r="r" b="b"/>
              <a:pathLst>
                <a:path w="3528392" h="701297">
                  <a:moveTo>
                    <a:pt x="3528392" y="0"/>
                  </a:moveTo>
                  <a:lnTo>
                    <a:pt x="3528392" y="657316"/>
                  </a:lnTo>
                  <a:cubicBezTo>
                    <a:pt x="3528392" y="681606"/>
                    <a:pt x="3508701" y="701297"/>
                    <a:pt x="3484411" y="701297"/>
                  </a:cubicBezTo>
                  <a:lnTo>
                    <a:pt x="43981" y="701297"/>
                  </a:lnTo>
                  <a:cubicBezTo>
                    <a:pt x="19691" y="701297"/>
                    <a:pt x="0" y="681606"/>
                    <a:pt x="0" y="657316"/>
                  </a:cubicBezTo>
                  <a:lnTo>
                    <a:pt x="0" y="328044"/>
                  </a:lnTo>
                  <a:cubicBezTo>
                    <a:pt x="387927" y="423899"/>
                    <a:pt x="859896" y="479763"/>
                    <a:pt x="1368946" y="479763"/>
                  </a:cubicBezTo>
                  <a:cubicBezTo>
                    <a:pt x="2320791" y="479763"/>
                    <a:pt x="3142988" y="284444"/>
                    <a:pt x="3528392" y="0"/>
                  </a:cubicBezTo>
                  <a:close/>
                </a:path>
              </a:pathLst>
            </a:custGeom>
            <a:gradFill>
              <a:gsLst>
                <a:gs pos="95000">
                  <a:sysClr val="window" lastClr="FFFFFF">
                    <a:alpha val="20000"/>
                  </a:sysClr>
                </a:gs>
                <a:gs pos="0">
                  <a:sysClr val="window" lastClr="FFFFFF">
                    <a:alpha val="20000"/>
                  </a:sysClr>
                </a:gs>
              </a:gsLst>
              <a:lin ang="4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>
              <a:off x="4912640" y="1215712"/>
              <a:ext cx="3079739" cy="805943"/>
            </a:xfrm>
            <a:prstGeom prst="roundRect">
              <a:avLst>
                <a:gd name="adj" fmla="val 388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18753" tIns="59377" rIns="118753" bIns="593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7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03082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36543" y="2997503"/>
            <a:ext cx="1234813" cy="650927"/>
            <a:chOff x="1336543" y="3463329"/>
            <a:chExt cx="1234813" cy="650927"/>
          </a:xfrm>
          <a:solidFill>
            <a:srgbClr val="770408"/>
          </a:solidFill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8733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543" y="3463329"/>
              <a:ext cx="1234813" cy="531986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0196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20415013">
            <a:off x="1344111" y="1352258"/>
            <a:ext cx="1219675" cy="1055322"/>
          </a:xfrm>
          <a:custGeom>
            <a:avLst/>
            <a:gdLst>
              <a:gd name="T0" fmla="*/ 98 w 135"/>
              <a:gd name="T1" fmla="*/ 43 h 117"/>
              <a:gd name="T2" fmla="*/ 130 w 135"/>
              <a:gd name="T3" fmla="*/ 14 h 117"/>
              <a:gd name="T4" fmla="*/ 88 w 135"/>
              <a:gd name="T5" fmla="*/ 25 h 117"/>
              <a:gd name="T6" fmla="*/ 25 w 135"/>
              <a:gd name="T7" fmla="*/ 0 h 117"/>
              <a:gd name="T8" fmla="*/ 12 w 135"/>
              <a:gd name="T9" fmla="*/ 4 h 117"/>
              <a:gd name="T10" fmla="*/ 66 w 135"/>
              <a:gd name="T11" fmla="*/ 37 h 117"/>
              <a:gd name="T12" fmla="*/ 27 w 135"/>
              <a:gd name="T13" fmla="*/ 63 h 117"/>
              <a:gd name="T14" fmla="*/ 5 w 135"/>
              <a:gd name="T15" fmla="*/ 58 h 117"/>
              <a:gd name="T16" fmla="*/ 0 w 135"/>
              <a:gd name="T17" fmla="*/ 60 h 117"/>
              <a:gd name="T18" fmla="*/ 14 w 135"/>
              <a:gd name="T19" fmla="*/ 76 h 117"/>
              <a:gd name="T20" fmla="*/ 20 w 135"/>
              <a:gd name="T21" fmla="*/ 98 h 117"/>
              <a:gd name="T22" fmla="*/ 25 w 135"/>
              <a:gd name="T23" fmla="*/ 95 h 117"/>
              <a:gd name="T24" fmla="*/ 32 w 135"/>
              <a:gd name="T25" fmla="*/ 72 h 117"/>
              <a:gd name="T26" fmla="*/ 76 w 135"/>
              <a:gd name="T27" fmla="*/ 55 h 117"/>
              <a:gd name="T28" fmla="*/ 76 w 135"/>
              <a:gd name="T29" fmla="*/ 117 h 117"/>
              <a:gd name="T30" fmla="*/ 84 w 135"/>
              <a:gd name="T31" fmla="*/ 110 h 117"/>
              <a:gd name="T32" fmla="*/ 98 w 135"/>
              <a:gd name="T33" fmla="*/ 4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490083" y="4385857"/>
            <a:ext cx="992608" cy="964495"/>
            <a:chOff x="1490083" y="4851683"/>
            <a:chExt cx="992608" cy="964495"/>
          </a:xfrm>
          <a:solidFill>
            <a:srgbClr val="FF5050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083" y="5509097"/>
              <a:ext cx="992608" cy="307081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8210" y="4851683"/>
              <a:ext cx="361144" cy="577400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719" y="5076588"/>
              <a:ext cx="261667" cy="361146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149002" y="4227506"/>
            <a:ext cx="131959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sz="6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923782" y="2711643"/>
            <a:ext cx="177003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6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083280" y="1220466"/>
            <a:ext cx="145103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911568" y="1071473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911568" y="3926033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911568" y="5483065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4701" y="1367025"/>
            <a:ext cx="5101276" cy="133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4701" y="2819004"/>
            <a:ext cx="5101276" cy="133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4701" y="4297241"/>
            <a:ext cx="5101276" cy="133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911568" y="2495552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0447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7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7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2" grpId="1"/>
      <p:bldP spid="13" grpId="0"/>
      <p:bldP spid="13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57" y="1698709"/>
            <a:ext cx="3670110" cy="1950889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5163153" y="787951"/>
            <a:ext cx="2378276" cy="5250680"/>
          </a:xfrm>
          <a:prstGeom prst="rect">
            <a:avLst/>
          </a:prstGeom>
          <a:solidFill>
            <a:srgbClr val="D6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50" y="1698708"/>
            <a:ext cx="3661317" cy="195089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8585159" y="1070079"/>
            <a:ext cx="1656184" cy="1538354"/>
            <a:chOff x="8507882" y="1052736"/>
            <a:chExt cx="1656184" cy="1538354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8566797" y="1052736"/>
              <a:ext cx="1538354" cy="1538354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8507882" y="1314081"/>
              <a:ext cx="16561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HOPE</a:t>
              </a: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THAT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8184573" y="2891540"/>
            <a:ext cx="245735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453197" y="1017983"/>
            <a:ext cx="2244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337432" y="2031026"/>
            <a:ext cx="19896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ctr"/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>
                <a:solidFill>
                  <a:srgbClr val="FFF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ctr"/>
            <a:endParaRPr lang="zh-CN" altLang="en-US" sz="1200" b="1">
              <a:solidFill>
                <a:srgbClr val="FFF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dirty="0">
              <a:solidFill>
                <a:srgbClr val="FFF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5337432" y="3491704"/>
            <a:ext cx="19159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5342605" y="3806383"/>
            <a:ext cx="2019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20749" y="3914973"/>
            <a:ext cx="36223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35831" y="3914973"/>
            <a:ext cx="36223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8726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5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 bwMode="auto">
          <a:xfrm>
            <a:off x="1911995" y="1217579"/>
            <a:ext cx="2647950" cy="4176713"/>
          </a:xfrm>
          <a:custGeom>
            <a:avLst/>
            <a:gdLst/>
            <a:ahLst/>
            <a:cxnLst/>
            <a:rect l="l" t="t" r="r" b="b"/>
            <a:pathLst>
              <a:path w="2648272" h="4176464">
                <a:moveTo>
                  <a:pt x="0" y="0"/>
                </a:moveTo>
                <a:lnTo>
                  <a:pt x="2648272" y="0"/>
                </a:lnTo>
                <a:lnTo>
                  <a:pt x="2648272" y="910573"/>
                </a:lnTo>
                <a:cubicBezTo>
                  <a:pt x="2399507" y="948740"/>
                  <a:pt x="2209688" y="1164144"/>
                  <a:pt x="2209688" y="1423882"/>
                </a:cubicBezTo>
                <a:cubicBezTo>
                  <a:pt x="2209688" y="1683620"/>
                  <a:pt x="2399507" y="1899025"/>
                  <a:pt x="2648272" y="1937191"/>
                </a:cubicBezTo>
                <a:lnTo>
                  <a:pt x="2648272" y="4176464"/>
                </a:lnTo>
                <a:lnTo>
                  <a:pt x="0" y="4176464"/>
                </a:lnTo>
                <a:close/>
              </a:path>
            </a:pathLst>
          </a:custGeom>
          <a:solidFill>
            <a:srgbClr val="D61318"/>
          </a:soli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450000"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单击此处添加标题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2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lvl="0">
              <a:lnSpc>
                <a:spcPct val="150000"/>
              </a:lnSpc>
              <a:defRPr/>
            </a:pPr>
            <a:endParaRPr lang="zh-CN" altLang="en-US" sz="12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12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12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12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12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 bwMode="auto">
          <a:xfrm>
            <a:off x="4685358" y="1217579"/>
            <a:ext cx="2870200" cy="2730500"/>
          </a:xfrm>
          <a:custGeom>
            <a:avLst/>
            <a:gdLst/>
            <a:ahLst/>
            <a:cxnLst/>
            <a:rect l="l" t="t" r="r" b="b"/>
            <a:pathLst>
              <a:path w="2870200" h="2729954">
                <a:moveTo>
                  <a:pt x="0" y="0"/>
                </a:moveTo>
                <a:lnTo>
                  <a:pt x="2870200" y="0"/>
                </a:lnTo>
                <a:lnTo>
                  <a:pt x="2870200" y="2249939"/>
                </a:lnTo>
                <a:cubicBezTo>
                  <a:pt x="2619905" y="2276553"/>
                  <a:pt x="2422510" y="2477905"/>
                  <a:pt x="2402051" y="2729954"/>
                </a:cubicBezTo>
                <a:lnTo>
                  <a:pt x="0" y="2729954"/>
                </a:lnTo>
                <a:lnTo>
                  <a:pt x="0" y="1939864"/>
                </a:lnTo>
                <a:cubicBezTo>
                  <a:pt x="261647" y="1914161"/>
                  <a:pt x="465088" y="1692780"/>
                  <a:pt x="465088" y="1423882"/>
                </a:cubicBezTo>
                <a:cubicBezTo>
                  <a:pt x="465088" y="1154985"/>
                  <a:pt x="261647" y="933604"/>
                  <a:pt x="0" y="907902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80000" rIns="180000"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单击此处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 bwMode="auto">
          <a:xfrm>
            <a:off x="7680970" y="1217579"/>
            <a:ext cx="2647950" cy="2730500"/>
          </a:xfrm>
          <a:custGeom>
            <a:avLst/>
            <a:gdLst/>
            <a:ahLst/>
            <a:cxnLst/>
            <a:rect l="l" t="t" r="r" b="b"/>
            <a:pathLst>
              <a:path w="2648272" h="2729954">
                <a:moveTo>
                  <a:pt x="0" y="0"/>
                </a:moveTo>
                <a:lnTo>
                  <a:pt x="2648272" y="0"/>
                </a:lnTo>
                <a:lnTo>
                  <a:pt x="2648272" y="2729954"/>
                </a:lnTo>
                <a:lnTo>
                  <a:pt x="468150" y="2729954"/>
                </a:lnTo>
                <a:cubicBezTo>
                  <a:pt x="447690" y="2477905"/>
                  <a:pt x="250296" y="2276553"/>
                  <a:pt x="0" y="2249939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单击此处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7680969" y="4046504"/>
            <a:ext cx="2663377" cy="1347788"/>
          </a:xfrm>
          <a:custGeom>
            <a:avLst/>
            <a:gdLst/>
            <a:ahLst/>
            <a:cxnLst/>
            <a:rect l="l" t="t" r="r" b="b"/>
            <a:pathLst>
              <a:path w="2648272" h="1347564">
                <a:moveTo>
                  <a:pt x="468150" y="0"/>
                </a:moveTo>
                <a:lnTo>
                  <a:pt x="2648272" y="0"/>
                </a:lnTo>
                <a:lnTo>
                  <a:pt x="2648272" y="1347564"/>
                </a:lnTo>
                <a:lnTo>
                  <a:pt x="0" y="1347564"/>
                </a:lnTo>
                <a:lnTo>
                  <a:pt x="0" y="480016"/>
                </a:lnTo>
                <a:cubicBezTo>
                  <a:pt x="250296" y="453401"/>
                  <a:pt x="447690" y="252049"/>
                  <a:pt x="46815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80000" rIns="180000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单击此处添加标题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4685358" y="4046504"/>
            <a:ext cx="2870200" cy="1347788"/>
          </a:xfrm>
          <a:custGeom>
            <a:avLst/>
            <a:gdLst/>
            <a:ahLst/>
            <a:cxnLst/>
            <a:rect l="l" t="t" r="r" b="b"/>
            <a:pathLst>
              <a:path w="2870200" h="1347564">
                <a:moveTo>
                  <a:pt x="0" y="0"/>
                </a:moveTo>
                <a:lnTo>
                  <a:pt x="2402051" y="0"/>
                </a:lnTo>
                <a:cubicBezTo>
                  <a:pt x="2422510" y="252049"/>
                  <a:pt x="2619905" y="453401"/>
                  <a:pt x="2870200" y="480016"/>
                </a:cubicBezTo>
                <a:lnTo>
                  <a:pt x="2870200" y="1347564"/>
                </a:lnTo>
                <a:lnTo>
                  <a:pt x="0" y="1347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单击此处添加标题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197995" y="2205004"/>
            <a:ext cx="874713" cy="876300"/>
            <a:chOff x="4853608" y="2636328"/>
            <a:chExt cx="874713" cy="876300"/>
          </a:xfrm>
          <a:solidFill>
            <a:srgbClr val="D61318"/>
          </a:solidFill>
        </p:grpSpPr>
        <p:sp>
          <p:nvSpPr>
            <p:cNvPr id="8" name="出自【趣你的PPT】(微信:qunideppt)：最优质的PPT资源库"/>
            <p:cNvSpPr/>
            <p:nvPr/>
          </p:nvSpPr>
          <p:spPr bwMode="auto">
            <a:xfrm>
              <a:off x="4853608" y="2636328"/>
              <a:ext cx="874713" cy="8763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877421" y="2820478"/>
              <a:ext cx="825500" cy="45845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</a:rPr>
                <a:t>文字</a:t>
              </a: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7171383" y="3549617"/>
            <a:ext cx="906462" cy="906462"/>
            <a:chOff x="7826996" y="3980941"/>
            <a:chExt cx="906462" cy="906462"/>
          </a:xfrm>
        </p:grpSpPr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7826996" y="3980941"/>
              <a:ext cx="906462" cy="906462"/>
            </a:xfrm>
            <a:prstGeom prst="ellipse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67477" y="4151597"/>
              <a:ext cx="8255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</a:rPr>
                <a:t>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69260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3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1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" presetClass="entr" presetSubtype="6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195417" y="1049745"/>
            <a:ext cx="1876410" cy="1657403"/>
            <a:chOff x="1216025" y="993775"/>
            <a:chExt cx="1604963" cy="1417638"/>
          </a:xfrm>
          <a:solidFill>
            <a:srgbClr val="D61318"/>
          </a:solidFill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2168526"/>
              <a:ext cx="201613" cy="190500"/>
            </a:xfrm>
            <a:custGeom>
              <a:avLst/>
              <a:gdLst>
                <a:gd name="T0" fmla="*/ 67 w 72"/>
                <a:gd name="T1" fmla="*/ 0 h 68"/>
                <a:gd name="T2" fmla="*/ 0 w 72"/>
                <a:gd name="T3" fmla="*/ 57 h 68"/>
                <a:gd name="T4" fmla="*/ 12 w 72"/>
                <a:gd name="T5" fmla="*/ 68 h 68"/>
                <a:gd name="T6" fmla="*/ 72 w 72"/>
                <a:gd name="T7" fmla="*/ 5 h 68"/>
                <a:gd name="T8" fmla="*/ 67 w 72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67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5" y="62"/>
                    <a:pt x="7" y="63"/>
                    <a:pt x="12" y="6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68" y="2"/>
                    <a:pt x="70" y="3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5738" y="2200276"/>
              <a:ext cx="182563" cy="196850"/>
            </a:xfrm>
            <a:custGeom>
              <a:avLst/>
              <a:gdLst>
                <a:gd name="T0" fmla="*/ 62 w 65"/>
                <a:gd name="T1" fmla="*/ 0 h 71"/>
                <a:gd name="T2" fmla="*/ 0 w 65"/>
                <a:gd name="T3" fmla="*/ 62 h 71"/>
                <a:gd name="T4" fmla="*/ 10 w 65"/>
                <a:gd name="T5" fmla="*/ 71 h 71"/>
                <a:gd name="T6" fmla="*/ 65 w 65"/>
                <a:gd name="T7" fmla="*/ 5 h 71"/>
                <a:gd name="T8" fmla="*/ 62 w 65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1">
                  <a:moveTo>
                    <a:pt x="62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5" y="66"/>
                    <a:pt x="5" y="67"/>
                    <a:pt x="10" y="71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2"/>
                    <a:pt x="65" y="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2550" y="2127251"/>
              <a:ext cx="230188" cy="176213"/>
            </a:xfrm>
            <a:custGeom>
              <a:avLst/>
              <a:gdLst>
                <a:gd name="T0" fmla="*/ 75 w 82"/>
                <a:gd name="T1" fmla="*/ 0 h 63"/>
                <a:gd name="T2" fmla="*/ 0 w 82"/>
                <a:gd name="T3" fmla="*/ 44 h 63"/>
                <a:gd name="T4" fmla="*/ 15 w 82"/>
                <a:gd name="T5" fmla="*/ 63 h 63"/>
                <a:gd name="T6" fmla="*/ 82 w 82"/>
                <a:gd name="T7" fmla="*/ 7 h 63"/>
                <a:gd name="T8" fmla="*/ 75 w 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7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7" y="54"/>
                    <a:pt x="7" y="54"/>
                    <a:pt x="15" y="63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7" y="2"/>
                    <a:pt x="79" y="5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3338" y="2079626"/>
              <a:ext cx="247650" cy="147638"/>
            </a:xfrm>
            <a:custGeom>
              <a:avLst/>
              <a:gdLst>
                <a:gd name="T0" fmla="*/ 82 w 89"/>
                <a:gd name="T1" fmla="*/ 0 h 53"/>
                <a:gd name="T2" fmla="*/ 0 w 89"/>
                <a:gd name="T3" fmla="*/ 31 h 53"/>
                <a:gd name="T4" fmla="*/ 13 w 89"/>
                <a:gd name="T5" fmla="*/ 53 h 53"/>
                <a:gd name="T6" fmla="*/ 89 w 89"/>
                <a:gd name="T7" fmla="*/ 10 h 53"/>
                <a:gd name="T8" fmla="*/ 82 w 89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2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" y="40"/>
                    <a:pt x="7" y="45"/>
                    <a:pt x="13" y="53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5"/>
                    <a:pt x="85" y="5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0475" y="2035176"/>
              <a:ext cx="263525" cy="111125"/>
            </a:xfrm>
            <a:custGeom>
              <a:avLst/>
              <a:gdLst>
                <a:gd name="T0" fmla="*/ 89 w 94"/>
                <a:gd name="T1" fmla="*/ 0 h 40"/>
                <a:gd name="T2" fmla="*/ 0 w 94"/>
                <a:gd name="T3" fmla="*/ 11 h 40"/>
                <a:gd name="T4" fmla="*/ 12 w 94"/>
                <a:gd name="T5" fmla="*/ 40 h 40"/>
                <a:gd name="T6" fmla="*/ 94 w 94"/>
                <a:gd name="T7" fmla="*/ 9 h 40"/>
                <a:gd name="T8" fmla="*/ 89 w 9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0">
                  <a:moveTo>
                    <a:pt x="8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4" y="24"/>
                    <a:pt x="6" y="28"/>
                    <a:pt x="12" y="4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0" y="2"/>
                    <a:pt x="92" y="6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1413" y="2178051"/>
              <a:ext cx="195263" cy="195263"/>
            </a:xfrm>
            <a:custGeom>
              <a:avLst/>
              <a:gdLst>
                <a:gd name="T0" fmla="*/ 0 w 70"/>
                <a:gd name="T1" fmla="*/ 6 h 70"/>
                <a:gd name="T2" fmla="*/ 58 w 70"/>
                <a:gd name="T3" fmla="*/ 70 h 70"/>
                <a:gd name="T4" fmla="*/ 70 w 70"/>
                <a:gd name="T5" fmla="*/ 59 h 70"/>
                <a:gd name="T6" fmla="*/ 5 w 70"/>
                <a:gd name="T7" fmla="*/ 0 h 70"/>
                <a:gd name="T8" fmla="*/ 0 w 70"/>
                <a:gd name="T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0" y="6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63" y="66"/>
                    <a:pt x="65" y="65"/>
                    <a:pt x="70" y="5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3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2838" y="2211388"/>
              <a:ext cx="176213" cy="200025"/>
            </a:xfrm>
            <a:custGeom>
              <a:avLst/>
              <a:gdLst>
                <a:gd name="T0" fmla="*/ 0 w 63"/>
                <a:gd name="T1" fmla="*/ 4 h 72"/>
                <a:gd name="T2" fmla="*/ 54 w 63"/>
                <a:gd name="T3" fmla="*/ 72 h 72"/>
                <a:gd name="T4" fmla="*/ 63 w 63"/>
                <a:gd name="T5" fmla="*/ 63 h 72"/>
                <a:gd name="T6" fmla="*/ 4 w 63"/>
                <a:gd name="T7" fmla="*/ 0 h 72"/>
                <a:gd name="T8" fmla="*/ 0 w 63"/>
                <a:gd name="T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2">
                  <a:moveTo>
                    <a:pt x="0" y="4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9" y="68"/>
                    <a:pt x="59" y="67"/>
                    <a:pt x="63" y="6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3"/>
                    <a:pt x="3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1575" y="2138363"/>
              <a:ext cx="223838" cy="180975"/>
            </a:xfrm>
            <a:custGeom>
              <a:avLst/>
              <a:gdLst>
                <a:gd name="T0" fmla="*/ 0 w 80"/>
                <a:gd name="T1" fmla="*/ 7 h 65"/>
                <a:gd name="T2" fmla="*/ 66 w 80"/>
                <a:gd name="T3" fmla="*/ 65 h 65"/>
                <a:gd name="T4" fmla="*/ 80 w 80"/>
                <a:gd name="T5" fmla="*/ 46 h 65"/>
                <a:gd name="T6" fmla="*/ 7 w 80"/>
                <a:gd name="T7" fmla="*/ 0 h 65"/>
                <a:gd name="T8" fmla="*/ 0 w 80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0" y="7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74" y="55"/>
                    <a:pt x="74" y="56"/>
                    <a:pt x="80" y="4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6"/>
                    <a:pt x="6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4913" y="2090738"/>
              <a:ext cx="242888" cy="153988"/>
            </a:xfrm>
            <a:custGeom>
              <a:avLst/>
              <a:gdLst>
                <a:gd name="T0" fmla="*/ 0 w 87"/>
                <a:gd name="T1" fmla="*/ 10 h 55"/>
                <a:gd name="T2" fmla="*/ 75 w 87"/>
                <a:gd name="T3" fmla="*/ 55 h 55"/>
                <a:gd name="T4" fmla="*/ 87 w 87"/>
                <a:gd name="T5" fmla="*/ 33 h 55"/>
                <a:gd name="T6" fmla="*/ 6 w 87"/>
                <a:gd name="T7" fmla="*/ 0 h 55"/>
                <a:gd name="T8" fmla="*/ 0 w 87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5">
                  <a:moveTo>
                    <a:pt x="0" y="10"/>
                  </a:moveTo>
                  <a:cubicBezTo>
                    <a:pt x="75" y="55"/>
                    <a:pt x="75" y="55"/>
                    <a:pt x="75" y="55"/>
                  </a:cubicBezTo>
                  <a:cubicBezTo>
                    <a:pt x="80" y="47"/>
                    <a:pt x="83" y="42"/>
                    <a:pt x="87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5"/>
                    <a:pt x="3" y="5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2046288"/>
              <a:ext cx="258763" cy="117475"/>
            </a:xfrm>
            <a:custGeom>
              <a:avLst/>
              <a:gdLst>
                <a:gd name="T0" fmla="*/ 0 w 93"/>
                <a:gd name="T1" fmla="*/ 9 h 42"/>
                <a:gd name="T2" fmla="*/ 81 w 93"/>
                <a:gd name="T3" fmla="*/ 42 h 42"/>
                <a:gd name="T4" fmla="*/ 93 w 93"/>
                <a:gd name="T5" fmla="*/ 13 h 42"/>
                <a:gd name="T6" fmla="*/ 5 w 93"/>
                <a:gd name="T7" fmla="*/ 0 h 42"/>
                <a:gd name="T8" fmla="*/ 0 w 93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42">
                  <a:moveTo>
                    <a:pt x="0" y="9"/>
                  </a:moveTo>
                  <a:cubicBezTo>
                    <a:pt x="81" y="42"/>
                    <a:pt x="81" y="42"/>
                    <a:pt x="81" y="42"/>
                  </a:cubicBezTo>
                  <a:cubicBezTo>
                    <a:pt x="88" y="30"/>
                    <a:pt x="89" y="27"/>
                    <a:pt x="93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7"/>
                    <a:pt x="4" y="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6025" y="993775"/>
              <a:ext cx="1604963" cy="1071563"/>
            </a:xfrm>
            <a:custGeom>
              <a:avLst/>
              <a:gdLst>
                <a:gd name="T0" fmla="*/ 290 w 575"/>
                <a:gd name="T1" fmla="*/ 2 h 384"/>
                <a:gd name="T2" fmla="*/ 290 w 575"/>
                <a:gd name="T3" fmla="*/ 2 h 384"/>
                <a:gd name="T4" fmla="*/ 290 w 575"/>
                <a:gd name="T5" fmla="*/ 2 h 384"/>
                <a:gd name="T6" fmla="*/ 290 w 575"/>
                <a:gd name="T7" fmla="*/ 2 h 384"/>
                <a:gd name="T8" fmla="*/ 290 w 575"/>
                <a:gd name="T9" fmla="*/ 2 h 384"/>
                <a:gd name="T10" fmla="*/ 0 w 575"/>
                <a:gd name="T11" fmla="*/ 285 h 384"/>
                <a:gd name="T12" fmla="*/ 13 w 575"/>
                <a:gd name="T13" fmla="*/ 376 h 384"/>
                <a:gd name="T14" fmla="*/ 102 w 575"/>
                <a:gd name="T15" fmla="*/ 365 h 384"/>
                <a:gd name="T16" fmla="*/ 87 w 575"/>
                <a:gd name="T17" fmla="*/ 286 h 384"/>
                <a:gd name="T18" fmla="*/ 289 w 575"/>
                <a:gd name="T19" fmla="*/ 89 h 384"/>
                <a:gd name="T20" fmla="*/ 486 w 575"/>
                <a:gd name="T21" fmla="*/ 291 h 384"/>
                <a:gd name="T22" fmla="*/ 469 w 575"/>
                <a:gd name="T23" fmla="*/ 370 h 384"/>
                <a:gd name="T24" fmla="*/ 557 w 575"/>
                <a:gd name="T25" fmla="*/ 384 h 384"/>
                <a:gd name="T26" fmla="*/ 573 w 575"/>
                <a:gd name="T27" fmla="*/ 293 h 384"/>
                <a:gd name="T28" fmla="*/ 290 w 575"/>
                <a:gd name="T29" fmla="*/ 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5" h="384">
                  <a:moveTo>
                    <a:pt x="290" y="2"/>
                  </a:move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132" y="0"/>
                    <a:pt x="1" y="127"/>
                    <a:pt x="0" y="285"/>
                  </a:cubicBezTo>
                  <a:cubicBezTo>
                    <a:pt x="0" y="317"/>
                    <a:pt x="4" y="348"/>
                    <a:pt x="13" y="376"/>
                  </a:cubicBezTo>
                  <a:cubicBezTo>
                    <a:pt x="102" y="365"/>
                    <a:pt x="102" y="365"/>
                    <a:pt x="102" y="365"/>
                  </a:cubicBezTo>
                  <a:cubicBezTo>
                    <a:pt x="91" y="342"/>
                    <a:pt x="86" y="314"/>
                    <a:pt x="87" y="286"/>
                  </a:cubicBezTo>
                  <a:cubicBezTo>
                    <a:pt x="88" y="176"/>
                    <a:pt x="179" y="87"/>
                    <a:pt x="289" y="89"/>
                  </a:cubicBezTo>
                  <a:cubicBezTo>
                    <a:pt x="399" y="90"/>
                    <a:pt x="488" y="181"/>
                    <a:pt x="486" y="291"/>
                  </a:cubicBezTo>
                  <a:cubicBezTo>
                    <a:pt x="486" y="319"/>
                    <a:pt x="480" y="346"/>
                    <a:pt x="469" y="370"/>
                  </a:cubicBezTo>
                  <a:cubicBezTo>
                    <a:pt x="557" y="384"/>
                    <a:pt x="557" y="384"/>
                    <a:pt x="557" y="384"/>
                  </a:cubicBezTo>
                  <a:cubicBezTo>
                    <a:pt x="568" y="355"/>
                    <a:pt x="573" y="324"/>
                    <a:pt x="573" y="293"/>
                  </a:cubicBezTo>
                  <a:cubicBezTo>
                    <a:pt x="575" y="134"/>
                    <a:pt x="448" y="4"/>
                    <a:pt x="29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274130" y="888273"/>
            <a:ext cx="1881977" cy="1978489"/>
            <a:chOff x="2994025" y="817562"/>
            <a:chExt cx="1609725" cy="1692275"/>
          </a:xfrm>
          <a:solidFill>
            <a:srgbClr val="FF5050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9425" y="1270000"/>
              <a:ext cx="228600" cy="153988"/>
            </a:xfrm>
            <a:custGeom>
              <a:avLst/>
              <a:gdLst>
                <a:gd name="T0" fmla="*/ 82 w 82"/>
                <a:gd name="T1" fmla="*/ 48 h 55"/>
                <a:gd name="T2" fmla="*/ 9 w 82"/>
                <a:gd name="T3" fmla="*/ 0 h 55"/>
                <a:gd name="T4" fmla="*/ 0 w 82"/>
                <a:gd name="T5" fmla="*/ 14 h 55"/>
                <a:gd name="T6" fmla="*/ 77 w 82"/>
                <a:gd name="T7" fmla="*/ 55 h 55"/>
                <a:gd name="T8" fmla="*/ 82 w 82"/>
                <a:gd name="T9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5">
                  <a:moveTo>
                    <a:pt x="82" y="48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6"/>
                    <a:pt x="5" y="8"/>
                    <a:pt x="0" y="14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0" y="51"/>
                    <a:pt x="79" y="52"/>
                    <a:pt x="82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025" y="1323975"/>
              <a:ext cx="228600" cy="133350"/>
            </a:xfrm>
            <a:custGeom>
              <a:avLst/>
              <a:gdLst>
                <a:gd name="T0" fmla="*/ 82 w 82"/>
                <a:gd name="T1" fmla="*/ 43 h 48"/>
                <a:gd name="T2" fmla="*/ 6 w 82"/>
                <a:gd name="T3" fmla="*/ 0 h 48"/>
                <a:gd name="T4" fmla="*/ 0 w 82"/>
                <a:gd name="T5" fmla="*/ 12 h 48"/>
                <a:gd name="T6" fmla="*/ 80 w 82"/>
                <a:gd name="T7" fmla="*/ 48 h 48"/>
                <a:gd name="T8" fmla="*/ 82 w 82"/>
                <a:gd name="T9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8">
                  <a:moveTo>
                    <a:pt x="82" y="4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7"/>
                    <a:pt x="3" y="6"/>
                    <a:pt x="0" y="12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1" y="44"/>
                    <a:pt x="80" y="46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0700" y="1192213"/>
              <a:ext cx="217488" cy="187325"/>
            </a:xfrm>
            <a:custGeom>
              <a:avLst/>
              <a:gdLst>
                <a:gd name="T0" fmla="*/ 78 w 78"/>
                <a:gd name="T1" fmla="*/ 60 h 67"/>
                <a:gd name="T2" fmla="*/ 15 w 78"/>
                <a:gd name="T3" fmla="*/ 0 h 67"/>
                <a:gd name="T4" fmla="*/ 0 w 78"/>
                <a:gd name="T5" fmla="*/ 19 h 67"/>
                <a:gd name="T6" fmla="*/ 72 w 78"/>
                <a:gd name="T7" fmla="*/ 67 h 67"/>
                <a:gd name="T8" fmla="*/ 78 w 78"/>
                <a:gd name="T9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7">
                  <a:moveTo>
                    <a:pt x="78" y="6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9"/>
                    <a:pt x="7" y="9"/>
                    <a:pt x="0" y="19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7" y="62"/>
                    <a:pt x="73" y="66"/>
                    <a:pt x="78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9438" y="1122363"/>
              <a:ext cx="195263" cy="220663"/>
            </a:xfrm>
            <a:custGeom>
              <a:avLst/>
              <a:gdLst>
                <a:gd name="T0" fmla="*/ 70 w 70"/>
                <a:gd name="T1" fmla="*/ 70 h 79"/>
                <a:gd name="T2" fmla="*/ 18 w 70"/>
                <a:gd name="T3" fmla="*/ 0 h 79"/>
                <a:gd name="T4" fmla="*/ 0 w 70"/>
                <a:gd name="T5" fmla="*/ 18 h 79"/>
                <a:gd name="T6" fmla="*/ 62 w 70"/>
                <a:gd name="T7" fmla="*/ 79 h 79"/>
                <a:gd name="T8" fmla="*/ 70 w 70"/>
                <a:gd name="T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70" y="7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6"/>
                    <a:pt x="6" y="10"/>
                    <a:pt x="0" y="18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6" y="74"/>
                    <a:pt x="66" y="74"/>
                    <a:pt x="70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2938" y="1052513"/>
              <a:ext cx="168275" cy="249238"/>
            </a:xfrm>
            <a:custGeom>
              <a:avLst/>
              <a:gdLst>
                <a:gd name="T0" fmla="*/ 60 w 60"/>
                <a:gd name="T1" fmla="*/ 82 h 89"/>
                <a:gd name="T2" fmla="*/ 25 w 60"/>
                <a:gd name="T3" fmla="*/ 0 h 89"/>
                <a:gd name="T4" fmla="*/ 0 w 60"/>
                <a:gd name="T5" fmla="*/ 19 h 89"/>
                <a:gd name="T6" fmla="*/ 52 w 60"/>
                <a:gd name="T7" fmla="*/ 89 h 89"/>
                <a:gd name="T8" fmla="*/ 60 w 60"/>
                <a:gd name="T9" fmla="*/ 8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9">
                  <a:moveTo>
                    <a:pt x="60" y="8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3" y="8"/>
                    <a:pt x="10" y="10"/>
                    <a:pt x="0" y="1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8" y="84"/>
                    <a:pt x="55" y="87"/>
                    <a:pt x="60" y="8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4700" y="2190750"/>
              <a:ext cx="147638" cy="230188"/>
            </a:xfrm>
            <a:custGeom>
              <a:avLst/>
              <a:gdLst>
                <a:gd name="T0" fmla="*/ 47 w 53"/>
                <a:gd name="T1" fmla="*/ 0 h 82"/>
                <a:gd name="T2" fmla="*/ 0 w 53"/>
                <a:gd name="T3" fmla="*/ 74 h 82"/>
                <a:gd name="T4" fmla="*/ 14 w 53"/>
                <a:gd name="T5" fmla="*/ 82 h 82"/>
                <a:gd name="T6" fmla="*/ 53 w 53"/>
                <a:gd name="T7" fmla="*/ 4 h 82"/>
                <a:gd name="T8" fmla="*/ 47 w 53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2">
                  <a:moveTo>
                    <a:pt x="47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7" y="78"/>
                    <a:pt x="8" y="79"/>
                    <a:pt x="14" y="82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2"/>
                    <a:pt x="50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5" y="2174875"/>
              <a:ext cx="157163" cy="214313"/>
            </a:xfrm>
            <a:custGeom>
              <a:avLst/>
              <a:gdLst>
                <a:gd name="T0" fmla="*/ 51 w 56"/>
                <a:gd name="T1" fmla="*/ 0 h 77"/>
                <a:gd name="T2" fmla="*/ 0 w 56"/>
                <a:gd name="T3" fmla="*/ 70 h 77"/>
                <a:gd name="T4" fmla="*/ 11 w 56"/>
                <a:gd name="T5" fmla="*/ 77 h 77"/>
                <a:gd name="T6" fmla="*/ 56 w 56"/>
                <a:gd name="T7" fmla="*/ 3 h 77"/>
                <a:gd name="T8" fmla="*/ 51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1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6" y="74"/>
                    <a:pt x="6" y="74"/>
                    <a:pt x="11" y="77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3" y="0"/>
                    <a:pt x="54" y="2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375" y="2212975"/>
              <a:ext cx="131763" cy="246063"/>
            </a:xfrm>
            <a:custGeom>
              <a:avLst/>
              <a:gdLst>
                <a:gd name="T0" fmla="*/ 38 w 47"/>
                <a:gd name="T1" fmla="*/ 0 h 88"/>
                <a:gd name="T2" fmla="*/ 0 w 47"/>
                <a:gd name="T3" fmla="*/ 79 h 88"/>
                <a:gd name="T4" fmla="*/ 23 w 47"/>
                <a:gd name="T5" fmla="*/ 88 h 88"/>
                <a:gd name="T6" fmla="*/ 47 w 47"/>
                <a:gd name="T7" fmla="*/ 4 h 88"/>
                <a:gd name="T8" fmla="*/ 38 w 4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8">
                  <a:moveTo>
                    <a:pt x="38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2" y="84"/>
                    <a:pt x="11" y="84"/>
                    <a:pt x="23" y="88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0" y="2"/>
                    <a:pt x="45" y="3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8688" y="2233613"/>
              <a:ext cx="96838" cy="254000"/>
            </a:xfrm>
            <a:custGeom>
              <a:avLst/>
              <a:gdLst>
                <a:gd name="T0" fmla="*/ 24 w 35"/>
                <a:gd name="T1" fmla="*/ 0 h 91"/>
                <a:gd name="T2" fmla="*/ 0 w 35"/>
                <a:gd name="T3" fmla="*/ 85 h 91"/>
                <a:gd name="T4" fmla="*/ 25 w 35"/>
                <a:gd name="T5" fmla="*/ 91 h 91"/>
                <a:gd name="T6" fmla="*/ 35 w 35"/>
                <a:gd name="T7" fmla="*/ 4 h 91"/>
                <a:gd name="T8" fmla="*/ 24 w 3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1">
                  <a:moveTo>
                    <a:pt x="24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10" y="87"/>
                    <a:pt x="15" y="89"/>
                    <a:pt x="25" y="9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3"/>
                    <a:pt x="29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763" y="2249488"/>
              <a:ext cx="85725" cy="254000"/>
            </a:xfrm>
            <a:custGeom>
              <a:avLst/>
              <a:gdLst>
                <a:gd name="T0" fmla="*/ 10 w 31"/>
                <a:gd name="T1" fmla="*/ 0 h 91"/>
                <a:gd name="T2" fmla="*/ 0 w 31"/>
                <a:gd name="T3" fmla="*/ 87 h 91"/>
                <a:gd name="T4" fmla="*/ 31 w 31"/>
                <a:gd name="T5" fmla="*/ 91 h 91"/>
                <a:gd name="T6" fmla="*/ 20 w 31"/>
                <a:gd name="T7" fmla="*/ 2 h 91"/>
                <a:gd name="T8" fmla="*/ 10 w 31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91">
                  <a:moveTo>
                    <a:pt x="1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13" y="90"/>
                    <a:pt x="17" y="90"/>
                    <a:pt x="31" y="9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3" y="1"/>
                    <a:pt x="16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0250" y="817562"/>
              <a:ext cx="1333500" cy="1692275"/>
            </a:xfrm>
            <a:custGeom>
              <a:avLst/>
              <a:gdLst>
                <a:gd name="T0" fmla="*/ 437 w 478"/>
                <a:gd name="T1" fmla="*/ 243 h 606"/>
                <a:gd name="T2" fmla="*/ 437 w 478"/>
                <a:gd name="T3" fmla="*/ 243 h 606"/>
                <a:gd name="T4" fmla="*/ 437 w 478"/>
                <a:gd name="T5" fmla="*/ 243 h 606"/>
                <a:gd name="T6" fmla="*/ 437 w 478"/>
                <a:gd name="T7" fmla="*/ 243 h 606"/>
                <a:gd name="T8" fmla="*/ 437 w 478"/>
                <a:gd name="T9" fmla="*/ 243 h 606"/>
                <a:gd name="T10" fmla="*/ 85 w 478"/>
                <a:gd name="T11" fmla="*/ 41 h 606"/>
                <a:gd name="T12" fmla="*/ 0 w 478"/>
                <a:gd name="T13" fmla="*/ 80 h 606"/>
                <a:gd name="T14" fmla="*/ 35 w 478"/>
                <a:gd name="T15" fmla="*/ 162 h 606"/>
                <a:gd name="T16" fmla="*/ 108 w 478"/>
                <a:gd name="T17" fmla="*/ 125 h 606"/>
                <a:gd name="T18" fmla="*/ 352 w 478"/>
                <a:gd name="T19" fmla="*/ 266 h 606"/>
                <a:gd name="T20" fmla="*/ 211 w 478"/>
                <a:gd name="T21" fmla="*/ 511 h 606"/>
                <a:gd name="T22" fmla="*/ 131 w 478"/>
                <a:gd name="T23" fmla="*/ 516 h 606"/>
                <a:gd name="T24" fmla="*/ 142 w 478"/>
                <a:gd name="T25" fmla="*/ 604 h 606"/>
                <a:gd name="T26" fmla="*/ 234 w 478"/>
                <a:gd name="T27" fmla="*/ 595 h 606"/>
                <a:gd name="T28" fmla="*/ 437 w 478"/>
                <a:gd name="T29" fmla="*/ 24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" h="606">
                  <a:moveTo>
                    <a:pt x="437" y="243"/>
                  </a:move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437" y="243"/>
                    <a:pt x="437" y="243"/>
                    <a:pt x="437" y="243"/>
                  </a:cubicBezTo>
                  <a:cubicBezTo>
                    <a:pt x="395" y="91"/>
                    <a:pt x="237" y="0"/>
                    <a:pt x="85" y="41"/>
                  </a:cubicBezTo>
                  <a:cubicBezTo>
                    <a:pt x="53" y="49"/>
                    <a:pt x="25" y="63"/>
                    <a:pt x="0" y="80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56" y="145"/>
                    <a:pt x="80" y="132"/>
                    <a:pt x="108" y="125"/>
                  </a:cubicBezTo>
                  <a:cubicBezTo>
                    <a:pt x="213" y="96"/>
                    <a:pt x="324" y="160"/>
                    <a:pt x="352" y="266"/>
                  </a:cubicBezTo>
                  <a:cubicBezTo>
                    <a:pt x="381" y="372"/>
                    <a:pt x="318" y="482"/>
                    <a:pt x="211" y="511"/>
                  </a:cubicBezTo>
                  <a:cubicBezTo>
                    <a:pt x="185" y="518"/>
                    <a:pt x="157" y="520"/>
                    <a:pt x="131" y="516"/>
                  </a:cubicBezTo>
                  <a:cubicBezTo>
                    <a:pt x="142" y="604"/>
                    <a:pt x="142" y="604"/>
                    <a:pt x="142" y="604"/>
                  </a:cubicBezTo>
                  <a:cubicBezTo>
                    <a:pt x="172" y="606"/>
                    <a:pt x="203" y="603"/>
                    <a:pt x="234" y="595"/>
                  </a:cubicBezTo>
                  <a:cubicBezTo>
                    <a:pt x="387" y="553"/>
                    <a:pt x="478" y="396"/>
                    <a:pt x="437" y="2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6241483" y="1090577"/>
            <a:ext cx="1898682" cy="1694523"/>
            <a:chOff x="4676775" y="990600"/>
            <a:chExt cx="1624013" cy="1449388"/>
          </a:xfrm>
          <a:solidFill>
            <a:srgbClr val="770408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3438" y="1074738"/>
              <a:ext cx="200025" cy="190500"/>
            </a:xfrm>
            <a:custGeom>
              <a:avLst/>
              <a:gdLst>
                <a:gd name="T0" fmla="*/ 5 w 72"/>
                <a:gd name="T1" fmla="*/ 68 h 68"/>
                <a:gd name="T2" fmla="*/ 72 w 72"/>
                <a:gd name="T3" fmla="*/ 13 h 68"/>
                <a:gd name="T4" fmla="*/ 62 w 72"/>
                <a:gd name="T5" fmla="*/ 0 h 68"/>
                <a:gd name="T6" fmla="*/ 0 w 72"/>
                <a:gd name="T7" fmla="*/ 62 h 68"/>
                <a:gd name="T8" fmla="*/ 5 w 72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5" y="68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68" y="7"/>
                    <a:pt x="67" y="7"/>
                    <a:pt x="6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" y="66"/>
                    <a:pt x="2" y="65"/>
                    <a:pt x="5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4863" y="1038225"/>
              <a:ext cx="187325" cy="193675"/>
            </a:xfrm>
            <a:custGeom>
              <a:avLst/>
              <a:gdLst>
                <a:gd name="T0" fmla="*/ 4 w 67"/>
                <a:gd name="T1" fmla="*/ 69 h 69"/>
                <a:gd name="T2" fmla="*/ 67 w 67"/>
                <a:gd name="T3" fmla="*/ 9 h 69"/>
                <a:gd name="T4" fmla="*/ 57 w 67"/>
                <a:gd name="T5" fmla="*/ 0 h 69"/>
                <a:gd name="T6" fmla="*/ 0 w 67"/>
                <a:gd name="T7" fmla="*/ 65 h 69"/>
                <a:gd name="T8" fmla="*/ 4 w 67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9">
                  <a:moveTo>
                    <a:pt x="4" y="69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2" y="5"/>
                    <a:pt x="62" y="4"/>
                    <a:pt x="57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1" y="66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600" y="1136650"/>
              <a:ext cx="228600" cy="173038"/>
            </a:xfrm>
            <a:custGeom>
              <a:avLst/>
              <a:gdLst>
                <a:gd name="T0" fmla="*/ 6 w 82"/>
                <a:gd name="T1" fmla="*/ 62 h 62"/>
                <a:gd name="T2" fmla="*/ 82 w 82"/>
                <a:gd name="T3" fmla="*/ 19 h 62"/>
                <a:gd name="T4" fmla="*/ 68 w 82"/>
                <a:gd name="T5" fmla="*/ 0 h 62"/>
                <a:gd name="T6" fmla="*/ 0 w 82"/>
                <a:gd name="T7" fmla="*/ 54 h 62"/>
                <a:gd name="T8" fmla="*/ 6 w 82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2">
                  <a:moveTo>
                    <a:pt x="6" y="62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75" y="9"/>
                    <a:pt x="75" y="9"/>
                    <a:pt x="68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9"/>
                    <a:pt x="2" y="56"/>
                    <a:pt x="6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2175" y="1211263"/>
              <a:ext cx="247650" cy="146050"/>
            </a:xfrm>
            <a:custGeom>
              <a:avLst/>
              <a:gdLst>
                <a:gd name="T0" fmla="*/ 6 w 89"/>
                <a:gd name="T1" fmla="*/ 52 h 52"/>
                <a:gd name="T2" fmla="*/ 89 w 89"/>
                <a:gd name="T3" fmla="*/ 24 h 52"/>
                <a:gd name="T4" fmla="*/ 77 w 89"/>
                <a:gd name="T5" fmla="*/ 0 h 52"/>
                <a:gd name="T6" fmla="*/ 0 w 89"/>
                <a:gd name="T7" fmla="*/ 41 h 52"/>
                <a:gd name="T8" fmla="*/ 6 w 8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" y="52"/>
                  </a:moveTo>
                  <a:cubicBezTo>
                    <a:pt x="89" y="24"/>
                    <a:pt x="89" y="24"/>
                    <a:pt x="89" y="24"/>
                  </a:cubicBezTo>
                  <a:cubicBezTo>
                    <a:pt x="85" y="14"/>
                    <a:pt x="82" y="9"/>
                    <a:pt x="77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6"/>
                    <a:pt x="3" y="46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99163" y="1295400"/>
              <a:ext cx="260350" cy="106363"/>
            </a:xfrm>
            <a:custGeom>
              <a:avLst/>
              <a:gdLst>
                <a:gd name="T0" fmla="*/ 4 w 93"/>
                <a:gd name="T1" fmla="*/ 38 h 38"/>
                <a:gd name="T2" fmla="*/ 93 w 93"/>
                <a:gd name="T3" fmla="*/ 29 h 38"/>
                <a:gd name="T4" fmla="*/ 82 w 93"/>
                <a:gd name="T5" fmla="*/ 0 h 38"/>
                <a:gd name="T6" fmla="*/ 0 w 93"/>
                <a:gd name="T7" fmla="*/ 29 h 38"/>
                <a:gd name="T8" fmla="*/ 4 w 9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8">
                  <a:moveTo>
                    <a:pt x="4" y="38"/>
                  </a:moveTo>
                  <a:cubicBezTo>
                    <a:pt x="93" y="29"/>
                    <a:pt x="93" y="29"/>
                    <a:pt x="93" y="29"/>
                  </a:cubicBezTo>
                  <a:cubicBezTo>
                    <a:pt x="89" y="16"/>
                    <a:pt x="88" y="13"/>
                    <a:pt x="82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5"/>
                    <a:pt x="2" y="32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4425" y="1030288"/>
              <a:ext cx="190500" cy="198438"/>
            </a:xfrm>
            <a:custGeom>
              <a:avLst/>
              <a:gdLst>
                <a:gd name="T0" fmla="*/ 68 w 68"/>
                <a:gd name="T1" fmla="*/ 66 h 71"/>
                <a:gd name="T2" fmla="*/ 11 w 68"/>
                <a:gd name="T3" fmla="*/ 0 h 71"/>
                <a:gd name="T4" fmla="*/ 0 w 68"/>
                <a:gd name="T5" fmla="*/ 11 h 71"/>
                <a:gd name="T6" fmla="*/ 63 w 68"/>
                <a:gd name="T7" fmla="*/ 71 h 71"/>
                <a:gd name="T8" fmla="*/ 68 w 68"/>
                <a:gd name="T9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68" y="6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4"/>
                    <a:pt x="5" y="5"/>
                    <a:pt x="0" y="1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68"/>
                    <a:pt x="64" y="69"/>
                    <a:pt x="68" y="6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0463" y="990600"/>
              <a:ext cx="171450" cy="204788"/>
            </a:xfrm>
            <a:custGeom>
              <a:avLst/>
              <a:gdLst>
                <a:gd name="T0" fmla="*/ 62 w 62"/>
                <a:gd name="T1" fmla="*/ 70 h 73"/>
                <a:gd name="T2" fmla="*/ 10 w 62"/>
                <a:gd name="T3" fmla="*/ 0 h 73"/>
                <a:gd name="T4" fmla="*/ 0 w 62"/>
                <a:gd name="T5" fmla="*/ 9 h 73"/>
                <a:gd name="T6" fmla="*/ 58 w 62"/>
                <a:gd name="T7" fmla="*/ 73 h 73"/>
                <a:gd name="T8" fmla="*/ 62 w 62"/>
                <a:gd name="T9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3">
                  <a:moveTo>
                    <a:pt x="62" y="7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4"/>
                    <a:pt x="5" y="5"/>
                    <a:pt x="0" y="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1" y="71"/>
                    <a:pt x="60" y="72"/>
                    <a:pt x="62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0925" y="1081088"/>
              <a:ext cx="217488" cy="188913"/>
            </a:xfrm>
            <a:custGeom>
              <a:avLst/>
              <a:gdLst>
                <a:gd name="T0" fmla="*/ 78 w 78"/>
                <a:gd name="T1" fmla="*/ 60 h 68"/>
                <a:gd name="T2" fmla="*/ 15 w 78"/>
                <a:gd name="T3" fmla="*/ 0 h 68"/>
                <a:gd name="T4" fmla="*/ 0 w 78"/>
                <a:gd name="T5" fmla="*/ 19 h 68"/>
                <a:gd name="T6" fmla="*/ 73 w 78"/>
                <a:gd name="T7" fmla="*/ 68 h 68"/>
                <a:gd name="T8" fmla="*/ 78 w 78"/>
                <a:gd name="T9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8">
                  <a:moveTo>
                    <a:pt x="78" y="6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10"/>
                    <a:pt x="7" y="9"/>
                    <a:pt x="0" y="1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7" y="62"/>
                    <a:pt x="74" y="66"/>
                    <a:pt x="78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5363" y="1152525"/>
              <a:ext cx="242888" cy="161925"/>
            </a:xfrm>
            <a:custGeom>
              <a:avLst/>
              <a:gdLst>
                <a:gd name="T0" fmla="*/ 87 w 87"/>
                <a:gd name="T1" fmla="*/ 48 h 58"/>
                <a:gd name="T2" fmla="*/ 13 w 87"/>
                <a:gd name="T3" fmla="*/ 0 h 58"/>
                <a:gd name="T4" fmla="*/ 0 w 87"/>
                <a:gd name="T5" fmla="*/ 22 h 58"/>
                <a:gd name="T6" fmla="*/ 80 w 87"/>
                <a:gd name="T7" fmla="*/ 58 h 58"/>
                <a:gd name="T8" fmla="*/ 87 w 87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8">
                  <a:moveTo>
                    <a:pt x="87" y="48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8"/>
                    <a:pt x="5" y="13"/>
                    <a:pt x="0" y="22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3"/>
                    <a:pt x="84" y="53"/>
                    <a:pt x="87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4563" y="1233488"/>
              <a:ext cx="261938" cy="123825"/>
            </a:xfrm>
            <a:custGeom>
              <a:avLst/>
              <a:gdLst>
                <a:gd name="T0" fmla="*/ 94 w 94"/>
                <a:gd name="T1" fmla="*/ 35 h 44"/>
                <a:gd name="T2" fmla="*/ 14 w 94"/>
                <a:gd name="T3" fmla="*/ 0 h 44"/>
                <a:gd name="T4" fmla="*/ 0 w 94"/>
                <a:gd name="T5" fmla="*/ 28 h 44"/>
                <a:gd name="T6" fmla="*/ 89 w 94"/>
                <a:gd name="T7" fmla="*/ 44 h 44"/>
                <a:gd name="T8" fmla="*/ 94 w 94"/>
                <a:gd name="T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4">
                  <a:moveTo>
                    <a:pt x="94" y="3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11"/>
                    <a:pt x="5" y="16"/>
                    <a:pt x="0" y="2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38"/>
                    <a:pt x="90" y="42"/>
                    <a:pt x="94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775" y="1331913"/>
              <a:ext cx="1624013" cy="1108075"/>
            </a:xfrm>
            <a:custGeom>
              <a:avLst/>
              <a:gdLst>
                <a:gd name="T0" fmla="*/ 281 w 582"/>
                <a:gd name="T1" fmla="*/ 390 h 397"/>
                <a:gd name="T2" fmla="*/ 281 w 582"/>
                <a:gd name="T3" fmla="*/ 390 h 397"/>
                <a:gd name="T4" fmla="*/ 281 w 582"/>
                <a:gd name="T5" fmla="*/ 390 h 397"/>
                <a:gd name="T6" fmla="*/ 281 w 582"/>
                <a:gd name="T7" fmla="*/ 390 h 397"/>
                <a:gd name="T8" fmla="*/ 281 w 582"/>
                <a:gd name="T9" fmla="*/ 390 h 397"/>
                <a:gd name="T10" fmla="*/ 580 w 582"/>
                <a:gd name="T11" fmla="*/ 116 h 397"/>
                <a:gd name="T12" fmla="*/ 569 w 582"/>
                <a:gd name="T13" fmla="*/ 24 h 397"/>
                <a:gd name="T14" fmla="*/ 481 w 582"/>
                <a:gd name="T15" fmla="*/ 32 h 397"/>
                <a:gd name="T16" fmla="*/ 494 w 582"/>
                <a:gd name="T17" fmla="*/ 112 h 397"/>
                <a:gd name="T18" fmla="*/ 285 w 582"/>
                <a:gd name="T19" fmla="*/ 303 h 397"/>
                <a:gd name="T20" fmla="*/ 94 w 582"/>
                <a:gd name="T21" fmla="*/ 94 h 397"/>
                <a:gd name="T22" fmla="*/ 114 w 582"/>
                <a:gd name="T23" fmla="*/ 16 h 397"/>
                <a:gd name="T24" fmla="*/ 26 w 582"/>
                <a:gd name="T25" fmla="*/ 0 h 397"/>
                <a:gd name="T26" fmla="*/ 7 w 582"/>
                <a:gd name="T27" fmla="*/ 91 h 397"/>
                <a:gd name="T28" fmla="*/ 281 w 582"/>
                <a:gd name="T29" fmla="*/ 39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2" h="397">
                  <a:moveTo>
                    <a:pt x="281" y="390"/>
                  </a:move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281" y="390"/>
                    <a:pt x="281" y="390"/>
                    <a:pt x="281" y="390"/>
                  </a:cubicBezTo>
                  <a:cubicBezTo>
                    <a:pt x="439" y="397"/>
                    <a:pt x="573" y="274"/>
                    <a:pt x="580" y="116"/>
                  </a:cubicBezTo>
                  <a:cubicBezTo>
                    <a:pt x="582" y="84"/>
                    <a:pt x="578" y="53"/>
                    <a:pt x="569" y="24"/>
                  </a:cubicBezTo>
                  <a:cubicBezTo>
                    <a:pt x="481" y="32"/>
                    <a:pt x="481" y="32"/>
                    <a:pt x="481" y="32"/>
                  </a:cubicBezTo>
                  <a:cubicBezTo>
                    <a:pt x="490" y="57"/>
                    <a:pt x="495" y="84"/>
                    <a:pt x="494" y="112"/>
                  </a:cubicBezTo>
                  <a:cubicBezTo>
                    <a:pt x="489" y="222"/>
                    <a:pt x="395" y="308"/>
                    <a:pt x="285" y="303"/>
                  </a:cubicBezTo>
                  <a:cubicBezTo>
                    <a:pt x="175" y="298"/>
                    <a:pt x="89" y="205"/>
                    <a:pt x="94" y="94"/>
                  </a:cubicBezTo>
                  <a:cubicBezTo>
                    <a:pt x="95" y="66"/>
                    <a:pt x="102" y="40"/>
                    <a:pt x="114" y="1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5" y="28"/>
                    <a:pt x="8" y="58"/>
                    <a:pt x="7" y="91"/>
                  </a:cubicBezTo>
                  <a:cubicBezTo>
                    <a:pt x="0" y="249"/>
                    <a:pt x="123" y="382"/>
                    <a:pt x="281" y="39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8299781" y="947665"/>
            <a:ext cx="1739065" cy="1922809"/>
            <a:chOff x="6437313" y="868362"/>
            <a:chExt cx="1487487" cy="1644650"/>
          </a:xfrm>
          <a:solidFill>
            <a:schemeClr val="bg2">
              <a:lumMod val="50000"/>
            </a:schemeClr>
          </a:solidFill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8888" y="2138363"/>
              <a:ext cx="179388" cy="209550"/>
            </a:xfrm>
            <a:custGeom>
              <a:avLst/>
              <a:gdLst>
                <a:gd name="T0" fmla="*/ 0 w 64"/>
                <a:gd name="T1" fmla="*/ 5 h 75"/>
                <a:gd name="T2" fmla="*/ 52 w 64"/>
                <a:gd name="T3" fmla="*/ 75 h 75"/>
                <a:gd name="T4" fmla="*/ 64 w 64"/>
                <a:gd name="T5" fmla="*/ 65 h 75"/>
                <a:gd name="T6" fmla="*/ 7 w 64"/>
                <a:gd name="T7" fmla="*/ 0 h 75"/>
                <a:gd name="T8" fmla="*/ 0 w 64"/>
                <a:gd name="T9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5">
                  <a:moveTo>
                    <a:pt x="0" y="5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7" y="72"/>
                    <a:pt x="58" y="69"/>
                    <a:pt x="64" y="6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3"/>
                    <a:pt x="4" y="2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5400" y="2112963"/>
              <a:ext cx="184150" cy="195263"/>
            </a:xfrm>
            <a:custGeom>
              <a:avLst/>
              <a:gdLst>
                <a:gd name="T0" fmla="*/ 0 w 66"/>
                <a:gd name="T1" fmla="*/ 4 h 70"/>
                <a:gd name="T2" fmla="*/ 57 w 66"/>
                <a:gd name="T3" fmla="*/ 70 h 70"/>
                <a:gd name="T4" fmla="*/ 66 w 66"/>
                <a:gd name="T5" fmla="*/ 61 h 70"/>
                <a:gd name="T6" fmla="*/ 4 w 66"/>
                <a:gd name="T7" fmla="*/ 0 h 70"/>
                <a:gd name="T8" fmla="*/ 0 w 66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0">
                  <a:moveTo>
                    <a:pt x="0" y="4"/>
                  </a:moveTo>
                  <a:cubicBezTo>
                    <a:pt x="57" y="70"/>
                    <a:pt x="57" y="70"/>
                    <a:pt x="57" y="70"/>
                  </a:cubicBezTo>
                  <a:cubicBezTo>
                    <a:pt x="61" y="65"/>
                    <a:pt x="61" y="65"/>
                    <a:pt x="66" y="6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2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4438" y="2168525"/>
              <a:ext cx="161925" cy="231775"/>
            </a:xfrm>
            <a:custGeom>
              <a:avLst/>
              <a:gdLst>
                <a:gd name="T0" fmla="*/ 0 w 58"/>
                <a:gd name="T1" fmla="*/ 5 h 83"/>
                <a:gd name="T2" fmla="*/ 38 w 58"/>
                <a:gd name="T3" fmla="*/ 83 h 83"/>
                <a:gd name="T4" fmla="*/ 58 w 58"/>
                <a:gd name="T5" fmla="*/ 71 h 83"/>
                <a:gd name="T6" fmla="*/ 7 w 58"/>
                <a:gd name="T7" fmla="*/ 0 h 83"/>
                <a:gd name="T8" fmla="*/ 0 w 58"/>
                <a:gd name="T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3">
                  <a:moveTo>
                    <a:pt x="0" y="5"/>
                  </a:moveTo>
                  <a:cubicBezTo>
                    <a:pt x="38" y="83"/>
                    <a:pt x="38" y="83"/>
                    <a:pt x="38" y="83"/>
                  </a:cubicBezTo>
                  <a:cubicBezTo>
                    <a:pt x="48" y="77"/>
                    <a:pt x="48" y="77"/>
                    <a:pt x="58" y="7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4"/>
                    <a:pt x="7" y="1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5225" y="2193925"/>
              <a:ext cx="130175" cy="250825"/>
            </a:xfrm>
            <a:custGeom>
              <a:avLst/>
              <a:gdLst>
                <a:gd name="T0" fmla="*/ 0 w 47"/>
                <a:gd name="T1" fmla="*/ 6 h 90"/>
                <a:gd name="T2" fmla="*/ 25 w 47"/>
                <a:gd name="T3" fmla="*/ 90 h 90"/>
                <a:gd name="T4" fmla="*/ 47 w 47"/>
                <a:gd name="T5" fmla="*/ 79 h 90"/>
                <a:gd name="T6" fmla="*/ 11 w 47"/>
                <a:gd name="T7" fmla="*/ 0 h 90"/>
                <a:gd name="T8" fmla="*/ 0 w 47"/>
                <a:gd name="T9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0" y="6"/>
                  </a:moveTo>
                  <a:cubicBezTo>
                    <a:pt x="25" y="90"/>
                    <a:pt x="25" y="90"/>
                    <a:pt x="25" y="90"/>
                  </a:cubicBezTo>
                  <a:cubicBezTo>
                    <a:pt x="34" y="86"/>
                    <a:pt x="39" y="83"/>
                    <a:pt x="47" y="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3"/>
                    <a:pt x="6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7600" y="2219325"/>
              <a:ext cx="96838" cy="258763"/>
            </a:xfrm>
            <a:custGeom>
              <a:avLst/>
              <a:gdLst>
                <a:gd name="T0" fmla="*/ 0 w 35"/>
                <a:gd name="T1" fmla="*/ 3 h 93"/>
                <a:gd name="T2" fmla="*/ 4 w 35"/>
                <a:gd name="T3" fmla="*/ 93 h 93"/>
                <a:gd name="T4" fmla="*/ 35 w 35"/>
                <a:gd name="T5" fmla="*/ 84 h 93"/>
                <a:gd name="T6" fmla="*/ 10 w 35"/>
                <a:gd name="T7" fmla="*/ 0 h 93"/>
                <a:gd name="T8" fmla="*/ 0 w 35"/>
                <a:gd name="T9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3">
                  <a:moveTo>
                    <a:pt x="0" y="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8" y="90"/>
                    <a:pt x="22" y="89"/>
                    <a:pt x="35" y="8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3"/>
                    <a:pt x="7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1913" y="1158875"/>
              <a:ext cx="206375" cy="184150"/>
            </a:xfrm>
            <a:custGeom>
              <a:avLst/>
              <a:gdLst>
                <a:gd name="T0" fmla="*/ 6 w 74"/>
                <a:gd name="T1" fmla="*/ 66 h 66"/>
                <a:gd name="T2" fmla="*/ 74 w 74"/>
                <a:gd name="T3" fmla="*/ 13 h 66"/>
                <a:gd name="T4" fmla="*/ 65 w 74"/>
                <a:gd name="T5" fmla="*/ 0 h 66"/>
                <a:gd name="T6" fmla="*/ 0 w 74"/>
                <a:gd name="T7" fmla="*/ 61 h 66"/>
                <a:gd name="T8" fmla="*/ 6 w 7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6">
                  <a:moveTo>
                    <a:pt x="6" y="66"/>
                  </a:moveTo>
                  <a:cubicBezTo>
                    <a:pt x="74" y="13"/>
                    <a:pt x="74" y="13"/>
                    <a:pt x="74" y="13"/>
                  </a:cubicBezTo>
                  <a:cubicBezTo>
                    <a:pt x="70" y="8"/>
                    <a:pt x="69" y="6"/>
                    <a:pt x="65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64"/>
                    <a:pt x="3" y="63"/>
                    <a:pt x="6" y="6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12075" y="1209675"/>
              <a:ext cx="212725" cy="163513"/>
            </a:xfrm>
            <a:custGeom>
              <a:avLst/>
              <a:gdLst>
                <a:gd name="T0" fmla="*/ 3 w 76"/>
                <a:gd name="T1" fmla="*/ 59 h 59"/>
                <a:gd name="T2" fmla="*/ 76 w 76"/>
                <a:gd name="T3" fmla="*/ 10 h 59"/>
                <a:gd name="T4" fmla="*/ 68 w 76"/>
                <a:gd name="T5" fmla="*/ 0 h 59"/>
                <a:gd name="T6" fmla="*/ 0 w 76"/>
                <a:gd name="T7" fmla="*/ 55 h 59"/>
                <a:gd name="T8" fmla="*/ 3 w 76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9">
                  <a:moveTo>
                    <a:pt x="3" y="59"/>
                  </a:moveTo>
                  <a:cubicBezTo>
                    <a:pt x="76" y="10"/>
                    <a:pt x="76" y="10"/>
                    <a:pt x="76" y="10"/>
                  </a:cubicBezTo>
                  <a:cubicBezTo>
                    <a:pt x="72" y="5"/>
                    <a:pt x="72" y="6"/>
                    <a:pt x="68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" y="58"/>
                    <a:pt x="1" y="56"/>
                    <a:pt x="3" y="5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5400" y="1095375"/>
              <a:ext cx="193675" cy="214313"/>
            </a:xfrm>
            <a:custGeom>
              <a:avLst/>
              <a:gdLst>
                <a:gd name="T0" fmla="*/ 7 w 69"/>
                <a:gd name="T1" fmla="*/ 77 h 77"/>
                <a:gd name="T2" fmla="*/ 69 w 69"/>
                <a:gd name="T3" fmla="*/ 16 h 77"/>
                <a:gd name="T4" fmla="*/ 52 w 69"/>
                <a:gd name="T5" fmla="*/ 0 h 77"/>
                <a:gd name="T6" fmla="*/ 0 w 69"/>
                <a:gd name="T7" fmla="*/ 70 h 77"/>
                <a:gd name="T8" fmla="*/ 7 w 69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7">
                  <a:moveTo>
                    <a:pt x="7" y="77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1" y="7"/>
                    <a:pt x="61" y="7"/>
                    <a:pt x="52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" y="75"/>
                    <a:pt x="2" y="72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0950" y="1036638"/>
              <a:ext cx="169863" cy="239713"/>
            </a:xfrm>
            <a:custGeom>
              <a:avLst/>
              <a:gdLst>
                <a:gd name="T0" fmla="*/ 10 w 61"/>
                <a:gd name="T1" fmla="*/ 86 h 86"/>
                <a:gd name="T2" fmla="*/ 61 w 61"/>
                <a:gd name="T3" fmla="*/ 14 h 86"/>
                <a:gd name="T4" fmla="*/ 40 w 61"/>
                <a:gd name="T5" fmla="*/ 0 h 86"/>
                <a:gd name="T6" fmla="*/ 0 w 61"/>
                <a:gd name="T7" fmla="*/ 78 h 86"/>
                <a:gd name="T8" fmla="*/ 10 w 61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6">
                  <a:moveTo>
                    <a:pt x="10" y="86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53" y="8"/>
                    <a:pt x="48" y="5"/>
                    <a:pt x="4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82"/>
                    <a:pt x="5" y="82"/>
                    <a:pt x="10" y="8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9675" y="982663"/>
              <a:ext cx="133350" cy="260350"/>
            </a:xfrm>
            <a:custGeom>
              <a:avLst/>
              <a:gdLst>
                <a:gd name="T0" fmla="*/ 9 w 48"/>
                <a:gd name="T1" fmla="*/ 93 h 93"/>
                <a:gd name="T2" fmla="*/ 48 w 48"/>
                <a:gd name="T3" fmla="*/ 14 h 93"/>
                <a:gd name="T4" fmla="*/ 20 w 48"/>
                <a:gd name="T5" fmla="*/ 0 h 93"/>
                <a:gd name="T6" fmla="*/ 0 w 48"/>
                <a:gd name="T7" fmla="*/ 87 h 93"/>
                <a:gd name="T8" fmla="*/ 9 w 48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93">
                  <a:moveTo>
                    <a:pt x="9" y="93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37" y="7"/>
                    <a:pt x="33" y="6"/>
                    <a:pt x="2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6" y="90"/>
                    <a:pt x="3" y="89"/>
                    <a:pt x="9" y="9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7313" y="868362"/>
              <a:ext cx="1158875" cy="1644650"/>
            </a:xfrm>
            <a:custGeom>
              <a:avLst/>
              <a:gdLst>
                <a:gd name="T0" fmla="*/ 14 w 415"/>
                <a:gd name="T1" fmla="*/ 274 h 589"/>
                <a:gd name="T2" fmla="*/ 14 w 415"/>
                <a:gd name="T3" fmla="*/ 274 h 589"/>
                <a:gd name="T4" fmla="*/ 14 w 415"/>
                <a:gd name="T5" fmla="*/ 274 h 589"/>
                <a:gd name="T6" fmla="*/ 14 w 415"/>
                <a:gd name="T7" fmla="*/ 274 h 589"/>
                <a:gd name="T8" fmla="*/ 14 w 415"/>
                <a:gd name="T9" fmla="*/ 274 h 589"/>
                <a:gd name="T10" fmla="*/ 274 w 415"/>
                <a:gd name="T11" fmla="*/ 586 h 589"/>
                <a:gd name="T12" fmla="*/ 366 w 415"/>
                <a:gd name="T13" fmla="*/ 579 h 589"/>
                <a:gd name="T14" fmla="*/ 362 w 415"/>
                <a:gd name="T15" fmla="*/ 490 h 589"/>
                <a:gd name="T16" fmla="*/ 282 w 415"/>
                <a:gd name="T17" fmla="*/ 499 h 589"/>
                <a:gd name="T18" fmla="*/ 101 w 415"/>
                <a:gd name="T19" fmla="*/ 282 h 589"/>
                <a:gd name="T20" fmla="*/ 318 w 415"/>
                <a:gd name="T21" fmla="*/ 101 h 589"/>
                <a:gd name="T22" fmla="*/ 395 w 415"/>
                <a:gd name="T23" fmla="*/ 125 h 589"/>
                <a:gd name="T24" fmla="*/ 415 w 415"/>
                <a:gd name="T25" fmla="*/ 38 h 589"/>
                <a:gd name="T26" fmla="*/ 326 w 415"/>
                <a:gd name="T27" fmla="*/ 15 h 589"/>
                <a:gd name="T28" fmla="*/ 14 w 415"/>
                <a:gd name="T29" fmla="*/ 2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5" h="589">
                  <a:moveTo>
                    <a:pt x="14" y="274"/>
                  </a:move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14" y="274"/>
                    <a:pt x="14" y="274"/>
                    <a:pt x="14" y="274"/>
                  </a:cubicBezTo>
                  <a:cubicBezTo>
                    <a:pt x="0" y="432"/>
                    <a:pt x="116" y="571"/>
                    <a:pt x="274" y="586"/>
                  </a:cubicBezTo>
                  <a:cubicBezTo>
                    <a:pt x="306" y="589"/>
                    <a:pt x="337" y="586"/>
                    <a:pt x="366" y="579"/>
                  </a:cubicBezTo>
                  <a:cubicBezTo>
                    <a:pt x="362" y="490"/>
                    <a:pt x="362" y="490"/>
                    <a:pt x="362" y="490"/>
                  </a:cubicBezTo>
                  <a:cubicBezTo>
                    <a:pt x="337" y="498"/>
                    <a:pt x="311" y="502"/>
                    <a:pt x="282" y="499"/>
                  </a:cubicBezTo>
                  <a:cubicBezTo>
                    <a:pt x="172" y="489"/>
                    <a:pt x="91" y="392"/>
                    <a:pt x="101" y="282"/>
                  </a:cubicBezTo>
                  <a:cubicBezTo>
                    <a:pt x="111" y="173"/>
                    <a:pt x="208" y="91"/>
                    <a:pt x="318" y="101"/>
                  </a:cubicBezTo>
                  <a:cubicBezTo>
                    <a:pt x="346" y="104"/>
                    <a:pt x="372" y="112"/>
                    <a:pt x="395" y="125"/>
                  </a:cubicBezTo>
                  <a:cubicBezTo>
                    <a:pt x="415" y="38"/>
                    <a:pt x="415" y="38"/>
                    <a:pt x="415" y="38"/>
                  </a:cubicBezTo>
                  <a:cubicBezTo>
                    <a:pt x="388" y="25"/>
                    <a:pt x="358" y="18"/>
                    <a:pt x="326" y="15"/>
                  </a:cubicBezTo>
                  <a:cubicBezTo>
                    <a:pt x="169" y="0"/>
                    <a:pt x="29" y="116"/>
                    <a:pt x="14" y="2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50" name="出自【趣你的PPT】(微信:qunideppt)：最优质的PPT资源库"/>
          <p:cNvSpPr txBox="1"/>
          <p:nvPr/>
        </p:nvSpPr>
        <p:spPr>
          <a:xfrm>
            <a:off x="2689134" y="1732983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36%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4691729" y="1672144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48%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766118" y="1626957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889381" y="1681998"/>
            <a:ext cx="9236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63%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07964" y="3971249"/>
            <a:ext cx="92489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 bwMode="auto">
          <a:xfrm>
            <a:off x="2521740" y="291124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D61318"/>
                </a:solidFill>
              </a:rPr>
              <a:t>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 bwMode="auto">
          <a:xfrm>
            <a:off x="4649872" y="291124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FF5050"/>
                </a:solidFill>
              </a:rPr>
              <a:t>添加标题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 bwMode="auto">
          <a:xfrm>
            <a:off x="6586298" y="291124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770408"/>
                </a:solidFill>
              </a:rPr>
              <a:t>添加标题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 bwMode="auto">
          <a:xfrm>
            <a:off x="8621904" y="291124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添加标题</a:t>
            </a:r>
          </a:p>
        </p:txBody>
      </p:sp>
      <p:cxnSp>
        <p:nvCxnSpPr>
          <p:cNvPr id="59" name="出自【趣你的PPT】(微信:qunideppt)：最优质的PPT资源库"/>
          <p:cNvCxnSpPr/>
          <p:nvPr/>
        </p:nvCxnSpPr>
        <p:spPr>
          <a:xfrm>
            <a:off x="1746437" y="3724423"/>
            <a:ext cx="8990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出自【趣你的PPT】(微信:qunideppt)：最优质的PPT资源库"/>
          <p:cNvCxnSpPr/>
          <p:nvPr/>
        </p:nvCxnSpPr>
        <p:spPr>
          <a:xfrm>
            <a:off x="1746437" y="5370645"/>
            <a:ext cx="8990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6944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3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50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925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3253108" y="976200"/>
            <a:ext cx="5551673" cy="38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247992" y="1976652"/>
            <a:ext cx="3565618" cy="1780025"/>
          </a:xfrm>
          <a:custGeom>
            <a:avLst/>
            <a:gdLst>
              <a:gd name="T0" fmla="*/ 813 w 813"/>
              <a:gd name="T1" fmla="*/ 406 h 406"/>
              <a:gd name="T2" fmla="*/ 724 w 813"/>
              <a:gd name="T3" fmla="*/ 406 h 406"/>
              <a:gd name="T4" fmla="*/ 406 w 813"/>
              <a:gd name="T5" fmla="*/ 89 h 406"/>
              <a:gd name="T6" fmla="*/ 89 w 813"/>
              <a:gd name="T7" fmla="*/ 406 h 406"/>
              <a:gd name="T8" fmla="*/ 0 w 813"/>
              <a:gd name="T9" fmla="*/ 406 h 406"/>
              <a:gd name="T10" fmla="*/ 406 w 813"/>
              <a:gd name="T11" fmla="*/ 0 h 406"/>
              <a:gd name="T12" fmla="*/ 813 w 813"/>
              <a:gd name="T13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3" h="406">
                <a:moveTo>
                  <a:pt x="813" y="406"/>
                </a:moveTo>
                <a:cubicBezTo>
                  <a:pt x="724" y="406"/>
                  <a:pt x="724" y="406"/>
                  <a:pt x="724" y="406"/>
                </a:cubicBezTo>
                <a:cubicBezTo>
                  <a:pt x="724" y="231"/>
                  <a:pt x="581" y="89"/>
                  <a:pt x="406" y="89"/>
                </a:cubicBezTo>
                <a:cubicBezTo>
                  <a:pt x="231" y="89"/>
                  <a:pt x="89" y="231"/>
                  <a:pt x="89" y="406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82" y="0"/>
                  <a:pt x="406" y="0"/>
                </a:cubicBezTo>
                <a:cubicBezTo>
                  <a:pt x="631" y="0"/>
                  <a:pt x="813" y="182"/>
                  <a:pt x="813" y="406"/>
                </a:cubicBezTo>
                <a:close/>
              </a:path>
            </a:pathLst>
          </a:custGeom>
          <a:solidFill>
            <a:srgbClr val="77040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761687" y="1488490"/>
            <a:ext cx="4538228" cy="2268186"/>
          </a:xfrm>
          <a:custGeom>
            <a:avLst/>
            <a:gdLst>
              <a:gd name="T0" fmla="*/ 1035 w 1035"/>
              <a:gd name="T1" fmla="*/ 517 h 517"/>
              <a:gd name="T2" fmla="*/ 945 w 1035"/>
              <a:gd name="T3" fmla="*/ 517 h 517"/>
              <a:gd name="T4" fmla="*/ 517 w 1035"/>
              <a:gd name="T5" fmla="*/ 90 h 517"/>
              <a:gd name="T6" fmla="*/ 89 w 1035"/>
              <a:gd name="T7" fmla="*/ 517 h 517"/>
              <a:gd name="T8" fmla="*/ 0 w 1035"/>
              <a:gd name="T9" fmla="*/ 517 h 517"/>
              <a:gd name="T10" fmla="*/ 517 w 1035"/>
              <a:gd name="T11" fmla="*/ 0 h 517"/>
              <a:gd name="T12" fmla="*/ 1035 w 1035"/>
              <a:gd name="T13" fmla="*/ 517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5" h="517">
                <a:moveTo>
                  <a:pt x="1035" y="517"/>
                </a:moveTo>
                <a:cubicBezTo>
                  <a:pt x="945" y="517"/>
                  <a:pt x="945" y="517"/>
                  <a:pt x="945" y="517"/>
                </a:cubicBezTo>
                <a:cubicBezTo>
                  <a:pt x="945" y="282"/>
                  <a:pt x="753" y="90"/>
                  <a:pt x="517" y="90"/>
                </a:cubicBezTo>
                <a:cubicBezTo>
                  <a:pt x="281" y="90"/>
                  <a:pt x="89" y="282"/>
                  <a:pt x="89" y="517"/>
                </a:cubicBezTo>
                <a:cubicBezTo>
                  <a:pt x="0" y="517"/>
                  <a:pt x="0" y="517"/>
                  <a:pt x="0" y="517"/>
                </a:cubicBezTo>
                <a:cubicBezTo>
                  <a:pt x="0" y="232"/>
                  <a:pt x="232" y="0"/>
                  <a:pt x="517" y="0"/>
                </a:cubicBezTo>
                <a:cubicBezTo>
                  <a:pt x="803" y="0"/>
                  <a:pt x="1035" y="232"/>
                  <a:pt x="1035" y="51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253108" y="979912"/>
            <a:ext cx="5555385" cy="2776764"/>
          </a:xfrm>
          <a:custGeom>
            <a:avLst/>
            <a:gdLst>
              <a:gd name="T0" fmla="*/ 1267 w 1267"/>
              <a:gd name="T1" fmla="*/ 633 h 633"/>
              <a:gd name="T2" fmla="*/ 1178 w 1267"/>
              <a:gd name="T3" fmla="*/ 633 h 633"/>
              <a:gd name="T4" fmla="*/ 633 w 1267"/>
              <a:gd name="T5" fmla="*/ 89 h 633"/>
              <a:gd name="T6" fmla="*/ 89 w 1267"/>
              <a:gd name="T7" fmla="*/ 633 h 633"/>
              <a:gd name="T8" fmla="*/ 0 w 1267"/>
              <a:gd name="T9" fmla="*/ 633 h 633"/>
              <a:gd name="T10" fmla="*/ 633 w 1267"/>
              <a:gd name="T11" fmla="*/ 0 h 633"/>
              <a:gd name="T12" fmla="*/ 1267 w 1267"/>
              <a:gd name="T13" fmla="*/ 633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633">
                <a:moveTo>
                  <a:pt x="1267" y="633"/>
                </a:moveTo>
                <a:cubicBezTo>
                  <a:pt x="1178" y="633"/>
                  <a:pt x="1178" y="633"/>
                  <a:pt x="1178" y="633"/>
                </a:cubicBezTo>
                <a:cubicBezTo>
                  <a:pt x="1178" y="333"/>
                  <a:pt x="934" y="89"/>
                  <a:pt x="633" y="89"/>
                </a:cubicBezTo>
                <a:cubicBezTo>
                  <a:pt x="333" y="89"/>
                  <a:pt x="89" y="333"/>
                  <a:pt x="89" y="633"/>
                </a:cubicBezTo>
                <a:cubicBezTo>
                  <a:pt x="0" y="633"/>
                  <a:pt x="0" y="633"/>
                  <a:pt x="0" y="633"/>
                </a:cubicBezTo>
                <a:cubicBezTo>
                  <a:pt x="0" y="284"/>
                  <a:pt x="284" y="0"/>
                  <a:pt x="633" y="0"/>
                </a:cubicBezTo>
                <a:cubicBezTo>
                  <a:pt x="983" y="0"/>
                  <a:pt x="1267" y="284"/>
                  <a:pt x="1267" y="633"/>
                </a:cubicBezTo>
                <a:close/>
              </a:path>
            </a:pathLst>
          </a:custGeom>
          <a:solidFill>
            <a:srgbClr val="D6131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739866" y="2466669"/>
            <a:ext cx="2581872" cy="1290008"/>
          </a:xfrm>
          <a:custGeom>
            <a:avLst/>
            <a:gdLst>
              <a:gd name="T0" fmla="*/ 589 w 589"/>
              <a:gd name="T1" fmla="*/ 294 h 294"/>
              <a:gd name="T2" fmla="*/ 500 w 589"/>
              <a:gd name="T3" fmla="*/ 294 h 294"/>
              <a:gd name="T4" fmla="*/ 294 w 589"/>
              <a:gd name="T5" fmla="*/ 89 h 294"/>
              <a:gd name="T6" fmla="*/ 89 w 589"/>
              <a:gd name="T7" fmla="*/ 294 h 294"/>
              <a:gd name="T8" fmla="*/ 0 w 589"/>
              <a:gd name="T9" fmla="*/ 294 h 294"/>
              <a:gd name="T10" fmla="*/ 294 w 589"/>
              <a:gd name="T11" fmla="*/ 0 h 294"/>
              <a:gd name="T12" fmla="*/ 589 w 589"/>
              <a:gd name="T13" fmla="*/ 294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9" h="294">
                <a:moveTo>
                  <a:pt x="589" y="294"/>
                </a:moveTo>
                <a:cubicBezTo>
                  <a:pt x="500" y="294"/>
                  <a:pt x="500" y="294"/>
                  <a:pt x="500" y="294"/>
                </a:cubicBezTo>
                <a:cubicBezTo>
                  <a:pt x="500" y="181"/>
                  <a:pt x="408" y="89"/>
                  <a:pt x="294" y="89"/>
                </a:cubicBezTo>
                <a:cubicBezTo>
                  <a:pt x="181" y="89"/>
                  <a:pt x="89" y="181"/>
                  <a:pt x="89" y="294"/>
                </a:cubicBezTo>
                <a:cubicBezTo>
                  <a:pt x="0" y="294"/>
                  <a:pt x="0" y="294"/>
                  <a:pt x="0" y="294"/>
                </a:cubicBezTo>
                <a:cubicBezTo>
                  <a:pt x="0" y="132"/>
                  <a:pt x="132" y="0"/>
                  <a:pt x="294" y="0"/>
                </a:cubicBezTo>
                <a:cubicBezTo>
                  <a:pt x="457" y="0"/>
                  <a:pt x="589" y="132"/>
                  <a:pt x="589" y="29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625237" y="2967823"/>
            <a:ext cx="807415" cy="740595"/>
            <a:chOff x="5625237" y="3744195"/>
            <a:chExt cx="807415" cy="740595"/>
          </a:xfrm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66303" y="4033751"/>
              <a:ext cx="530852" cy="451039"/>
            </a:xfrm>
            <a:custGeom>
              <a:avLst/>
              <a:gdLst>
                <a:gd name="T0" fmla="*/ 13 w 121"/>
                <a:gd name="T1" fmla="*/ 103 h 103"/>
                <a:gd name="T2" fmla="*/ 0 w 121"/>
                <a:gd name="T3" fmla="*/ 90 h 103"/>
                <a:gd name="T4" fmla="*/ 0 w 121"/>
                <a:gd name="T5" fmla="*/ 90 h 103"/>
                <a:gd name="T6" fmla="*/ 0 w 121"/>
                <a:gd name="T7" fmla="*/ 13 h 103"/>
                <a:gd name="T8" fmla="*/ 13 w 121"/>
                <a:gd name="T9" fmla="*/ 0 h 103"/>
                <a:gd name="T10" fmla="*/ 13 w 121"/>
                <a:gd name="T11" fmla="*/ 0 h 103"/>
                <a:gd name="T12" fmla="*/ 108 w 121"/>
                <a:gd name="T13" fmla="*/ 0 h 103"/>
                <a:gd name="T14" fmla="*/ 121 w 121"/>
                <a:gd name="T15" fmla="*/ 13 h 103"/>
                <a:gd name="T16" fmla="*/ 121 w 121"/>
                <a:gd name="T17" fmla="*/ 13 h 103"/>
                <a:gd name="T18" fmla="*/ 121 w 121"/>
                <a:gd name="T19" fmla="*/ 90 h 103"/>
                <a:gd name="T20" fmla="*/ 108 w 121"/>
                <a:gd name="T21" fmla="*/ 103 h 103"/>
                <a:gd name="T22" fmla="*/ 108 w 121"/>
                <a:gd name="T23" fmla="*/ 103 h 103"/>
                <a:gd name="T24" fmla="*/ 13 w 121"/>
                <a:gd name="T25" fmla="*/ 103 h 103"/>
                <a:gd name="T26" fmla="*/ 11 w 121"/>
                <a:gd name="T27" fmla="*/ 13 h 103"/>
                <a:gd name="T28" fmla="*/ 11 w 121"/>
                <a:gd name="T29" fmla="*/ 90 h 103"/>
                <a:gd name="T30" fmla="*/ 13 w 121"/>
                <a:gd name="T31" fmla="*/ 92 h 103"/>
                <a:gd name="T32" fmla="*/ 13 w 121"/>
                <a:gd name="T33" fmla="*/ 92 h 103"/>
                <a:gd name="T34" fmla="*/ 108 w 121"/>
                <a:gd name="T35" fmla="*/ 92 h 103"/>
                <a:gd name="T36" fmla="*/ 110 w 121"/>
                <a:gd name="T37" fmla="*/ 90 h 103"/>
                <a:gd name="T38" fmla="*/ 110 w 121"/>
                <a:gd name="T39" fmla="*/ 90 h 103"/>
                <a:gd name="T40" fmla="*/ 110 w 121"/>
                <a:gd name="T41" fmla="*/ 13 h 103"/>
                <a:gd name="T42" fmla="*/ 108 w 121"/>
                <a:gd name="T43" fmla="*/ 11 h 103"/>
                <a:gd name="T44" fmla="*/ 108 w 121"/>
                <a:gd name="T45" fmla="*/ 11 h 103"/>
                <a:gd name="T46" fmla="*/ 13 w 121"/>
                <a:gd name="T47" fmla="*/ 11 h 103"/>
                <a:gd name="T48" fmla="*/ 11 w 121"/>
                <a:gd name="T4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" h="103">
                  <a:moveTo>
                    <a:pt x="13" y="103"/>
                  </a:moveTo>
                  <a:cubicBezTo>
                    <a:pt x="5" y="103"/>
                    <a:pt x="0" y="98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5" y="0"/>
                    <a:pt x="121" y="6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1" y="98"/>
                    <a:pt x="115" y="103"/>
                    <a:pt x="108" y="103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3" y="103"/>
                    <a:pt x="13" y="103"/>
                    <a:pt x="13" y="103"/>
                  </a:cubicBezTo>
                  <a:close/>
                  <a:moveTo>
                    <a:pt x="11" y="13"/>
                  </a:moveTo>
                  <a:cubicBezTo>
                    <a:pt x="11" y="90"/>
                    <a:pt x="11" y="90"/>
                    <a:pt x="11" y="90"/>
                  </a:cubicBezTo>
                  <a:cubicBezTo>
                    <a:pt x="11" y="91"/>
                    <a:pt x="12" y="92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2"/>
                    <a:pt x="110" y="91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2"/>
                    <a:pt x="109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2"/>
                    <a:pt x="11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25237" y="3744195"/>
              <a:ext cx="807415" cy="337815"/>
            </a:xfrm>
            <a:custGeom>
              <a:avLst/>
              <a:gdLst>
                <a:gd name="T0" fmla="*/ 6 w 184"/>
                <a:gd name="T1" fmla="*/ 77 h 77"/>
                <a:gd name="T2" fmla="*/ 6 w 184"/>
                <a:gd name="T3" fmla="*/ 72 h 77"/>
                <a:gd name="T4" fmla="*/ 10 w 184"/>
                <a:gd name="T5" fmla="*/ 76 h 77"/>
                <a:gd name="T6" fmla="*/ 6 w 184"/>
                <a:gd name="T7" fmla="*/ 72 h 77"/>
                <a:gd name="T8" fmla="*/ 6 w 184"/>
                <a:gd name="T9" fmla="*/ 77 h 77"/>
                <a:gd name="T10" fmla="*/ 1 w 184"/>
                <a:gd name="T11" fmla="*/ 73 h 77"/>
                <a:gd name="T12" fmla="*/ 1 w 184"/>
                <a:gd name="T13" fmla="*/ 73 h 77"/>
                <a:gd name="T14" fmla="*/ 3 w 184"/>
                <a:gd name="T15" fmla="*/ 67 h 77"/>
                <a:gd name="T16" fmla="*/ 3 w 184"/>
                <a:gd name="T17" fmla="*/ 67 h 77"/>
                <a:gd name="T18" fmla="*/ 89 w 184"/>
                <a:gd name="T19" fmla="*/ 1 h 77"/>
                <a:gd name="T20" fmla="*/ 96 w 184"/>
                <a:gd name="T21" fmla="*/ 1 h 77"/>
                <a:gd name="T22" fmla="*/ 96 w 184"/>
                <a:gd name="T23" fmla="*/ 1 h 77"/>
                <a:gd name="T24" fmla="*/ 182 w 184"/>
                <a:gd name="T25" fmla="*/ 67 h 77"/>
                <a:gd name="T26" fmla="*/ 184 w 184"/>
                <a:gd name="T27" fmla="*/ 73 h 77"/>
                <a:gd name="T28" fmla="*/ 184 w 184"/>
                <a:gd name="T29" fmla="*/ 73 h 77"/>
                <a:gd name="T30" fmla="*/ 178 w 184"/>
                <a:gd name="T31" fmla="*/ 77 h 77"/>
                <a:gd name="T32" fmla="*/ 178 w 184"/>
                <a:gd name="T33" fmla="*/ 77 h 77"/>
                <a:gd name="T34" fmla="*/ 6 w 184"/>
                <a:gd name="T35" fmla="*/ 77 h 77"/>
                <a:gd name="T36" fmla="*/ 162 w 184"/>
                <a:gd name="T37" fmla="*/ 66 h 77"/>
                <a:gd name="T38" fmla="*/ 92 w 184"/>
                <a:gd name="T39" fmla="*/ 13 h 77"/>
                <a:gd name="T40" fmla="*/ 23 w 184"/>
                <a:gd name="T41" fmla="*/ 66 h 77"/>
                <a:gd name="T42" fmla="*/ 162 w 184"/>
                <a:gd name="T43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77">
                  <a:moveTo>
                    <a:pt x="6" y="77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4" y="77"/>
                    <a:pt x="2" y="76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1"/>
                    <a:pt x="1" y="69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4" y="0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4" y="69"/>
                    <a:pt x="184" y="71"/>
                    <a:pt x="184" y="73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3" y="76"/>
                    <a:pt x="181" y="77"/>
                    <a:pt x="178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6" y="77"/>
                    <a:pt x="6" y="77"/>
                    <a:pt x="6" y="77"/>
                  </a:cubicBezTo>
                  <a:close/>
                  <a:moveTo>
                    <a:pt x="162" y="66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62" y="66"/>
                    <a:pt x="162" y="66"/>
                    <a:pt x="162" y="6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7066" y="4226788"/>
              <a:ext cx="187469" cy="254290"/>
            </a:xfrm>
            <a:custGeom>
              <a:avLst/>
              <a:gdLst>
                <a:gd name="T0" fmla="*/ 11 w 43"/>
                <a:gd name="T1" fmla="*/ 58 h 58"/>
                <a:gd name="T2" fmla="*/ 0 w 43"/>
                <a:gd name="T3" fmla="*/ 47 h 58"/>
                <a:gd name="T4" fmla="*/ 0 w 43"/>
                <a:gd name="T5" fmla="*/ 47 h 58"/>
                <a:gd name="T6" fmla="*/ 0 w 43"/>
                <a:gd name="T7" fmla="*/ 11 h 58"/>
                <a:gd name="T8" fmla="*/ 11 w 43"/>
                <a:gd name="T9" fmla="*/ 0 h 58"/>
                <a:gd name="T10" fmla="*/ 11 w 43"/>
                <a:gd name="T11" fmla="*/ 0 h 58"/>
                <a:gd name="T12" fmla="*/ 32 w 43"/>
                <a:gd name="T13" fmla="*/ 0 h 58"/>
                <a:gd name="T14" fmla="*/ 43 w 43"/>
                <a:gd name="T15" fmla="*/ 11 h 58"/>
                <a:gd name="T16" fmla="*/ 43 w 43"/>
                <a:gd name="T17" fmla="*/ 11 h 58"/>
                <a:gd name="T18" fmla="*/ 43 w 43"/>
                <a:gd name="T19" fmla="*/ 47 h 58"/>
                <a:gd name="T20" fmla="*/ 32 w 43"/>
                <a:gd name="T21" fmla="*/ 58 h 58"/>
                <a:gd name="T22" fmla="*/ 32 w 43"/>
                <a:gd name="T23" fmla="*/ 58 h 58"/>
                <a:gd name="T24" fmla="*/ 11 w 43"/>
                <a:gd name="T25" fmla="*/ 58 h 58"/>
                <a:gd name="T26" fmla="*/ 7 w 43"/>
                <a:gd name="T27" fmla="*/ 47 h 58"/>
                <a:gd name="T28" fmla="*/ 11 w 43"/>
                <a:gd name="T29" fmla="*/ 51 h 58"/>
                <a:gd name="T30" fmla="*/ 11 w 43"/>
                <a:gd name="T31" fmla="*/ 51 h 58"/>
                <a:gd name="T32" fmla="*/ 32 w 43"/>
                <a:gd name="T33" fmla="*/ 51 h 58"/>
                <a:gd name="T34" fmla="*/ 36 w 43"/>
                <a:gd name="T35" fmla="*/ 47 h 58"/>
                <a:gd name="T36" fmla="*/ 36 w 43"/>
                <a:gd name="T37" fmla="*/ 47 h 58"/>
                <a:gd name="T38" fmla="*/ 36 w 43"/>
                <a:gd name="T39" fmla="*/ 11 h 58"/>
                <a:gd name="T40" fmla="*/ 32 w 43"/>
                <a:gd name="T41" fmla="*/ 7 h 58"/>
                <a:gd name="T42" fmla="*/ 32 w 43"/>
                <a:gd name="T43" fmla="*/ 7 h 58"/>
                <a:gd name="T44" fmla="*/ 11 w 43"/>
                <a:gd name="T45" fmla="*/ 7 h 58"/>
                <a:gd name="T46" fmla="*/ 7 w 43"/>
                <a:gd name="T47" fmla="*/ 11 h 58"/>
                <a:gd name="T48" fmla="*/ 7 w 43"/>
                <a:gd name="T49" fmla="*/ 11 h 58"/>
                <a:gd name="T50" fmla="*/ 7 w 43"/>
                <a:gd name="T51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58">
                  <a:moveTo>
                    <a:pt x="11" y="58"/>
                  </a:moveTo>
                  <a:cubicBezTo>
                    <a:pt x="5" y="58"/>
                    <a:pt x="0" y="53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43" y="5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53"/>
                    <a:pt x="38" y="58"/>
                    <a:pt x="32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11" y="58"/>
                    <a:pt x="11" y="58"/>
                    <a:pt x="11" y="58"/>
                  </a:cubicBezTo>
                  <a:close/>
                  <a:moveTo>
                    <a:pt x="7" y="47"/>
                  </a:moveTo>
                  <a:cubicBezTo>
                    <a:pt x="7" y="49"/>
                    <a:pt x="9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51"/>
                    <a:pt x="36" y="49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9"/>
                    <a:pt x="34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9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7"/>
                    <a:pt x="7" y="47"/>
                    <a:pt x="7" y="4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40548" y="4133982"/>
              <a:ext cx="122504" cy="92806"/>
            </a:xfrm>
            <a:custGeom>
              <a:avLst/>
              <a:gdLst>
                <a:gd name="T0" fmla="*/ 28 w 28"/>
                <a:gd name="T1" fmla="*/ 15 h 21"/>
                <a:gd name="T2" fmla="*/ 23 w 28"/>
                <a:gd name="T3" fmla="*/ 21 h 21"/>
                <a:gd name="T4" fmla="*/ 23 w 28"/>
                <a:gd name="T5" fmla="*/ 21 h 21"/>
                <a:gd name="T6" fmla="*/ 5 w 28"/>
                <a:gd name="T7" fmla="*/ 21 h 21"/>
                <a:gd name="T8" fmla="*/ 0 w 28"/>
                <a:gd name="T9" fmla="*/ 15 h 21"/>
                <a:gd name="T10" fmla="*/ 0 w 28"/>
                <a:gd name="T11" fmla="*/ 15 h 21"/>
                <a:gd name="T12" fmla="*/ 0 w 28"/>
                <a:gd name="T13" fmla="*/ 5 h 21"/>
                <a:gd name="T14" fmla="*/ 5 w 28"/>
                <a:gd name="T15" fmla="*/ 0 h 21"/>
                <a:gd name="T16" fmla="*/ 5 w 28"/>
                <a:gd name="T17" fmla="*/ 0 h 21"/>
                <a:gd name="T18" fmla="*/ 23 w 28"/>
                <a:gd name="T19" fmla="*/ 0 h 21"/>
                <a:gd name="T20" fmla="*/ 28 w 28"/>
                <a:gd name="T21" fmla="*/ 5 h 21"/>
                <a:gd name="T22" fmla="*/ 28 w 28"/>
                <a:gd name="T23" fmla="*/ 5 h 21"/>
                <a:gd name="T24" fmla="*/ 28 w 28"/>
                <a:gd name="T25" fmla="*/ 15 h 21"/>
                <a:gd name="T26" fmla="*/ 23 w 28"/>
                <a:gd name="T27" fmla="*/ 17 h 21"/>
                <a:gd name="T28" fmla="*/ 24 w 28"/>
                <a:gd name="T29" fmla="*/ 15 h 21"/>
                <a:gd name="T30" fmla="*/ 24 w 28"/>
                <a:gd name="T31" fmla="*/ 15 h 21"/>
                <a:gd name="T32" fmla="*/ 24 w 28"/>
                <a:gd name="T33" fmla="*/ 5 h 21"/>
                <a:gd name="T34" fmla="*/ 23 w 28"/>
                <a:gd name="T35" fmla="*/ 4 h 21"/>
                <a:gd name="T36" fmla="*/ 23 w 28"/>
                <a:gd name="T37" fmla="*/ 4 h 21"/>
                <a:gd name="T38" fmla="*/ 5 w 28"/>
                <a:gd name="T39" fmla="*/ 4 h 21"/>
                <a:gd name="T40" fmla="*/ 4 w 28"/>
                <a:gd name="T41" fmla="*/ 5 h 21"/>
                <a:gd name="T42" fmla="*/ 4 w 28"/>
                <a:gd name="T43" fmla="*/ 5 h 21"/>
                <a:gd name="T44" fmla="*/ 4 w 28"/>
                <a:gd name="T45" fmla="*/ 15 h 21"/>
                <a:gd name="T46" fmla="*/ 5 w 28"/>
                <a:gd name="T47" fmla="*/ 17 h 21"/>
                <a:gd name="T48" fmla="*/ 5 w 28"/>
                <a:gd name="T49" fmla="*/ 17 h 21"/>
                <a:gd name="T50" fmla="*/ 23 w 28"/>
                <a:gd name="T5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21">
                  <a:moveTo>
                    <a:pt x="28" y="15"/>
                  </a:moveTo>
                  <a:cubicBezTo>
                    <a:pt x="28" y="18"/>
                    <a:pt x="26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2" y="21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3" y="17"/>
                  </a:moveTo>
                  <a:cubicBezTo>
                    <a:pt x="24" y="17"/>
                    <a:pt x="24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98550" y="4133982"/>
              <a:ext cx="122504" cy="92806"/>
            </a:xfrm>
            <a:custGeom>
              <a:avLst/>
              <a:gdLst>
                <a:gd name="T0" fmla="*/ 28 w 28"/>
                <a:gd name="T1" fmla="*/ 15 h 21"/>
                <a:gd name="T2" fmla="*/ 23 w 28"/>
                <a:gd name="T3" fmla="*/ 21 h 21"/>
                <a:gd name="T4" fmla="*/ 23 w 28"/>
                <a:gd name="T5" fmla="*/ 21 h 21"/>
                <a:gd name="T6" fmla="*/ 6 w 28"/>
                <a:gd name="T7" fmla="*/ 21 h 21"/>
                <a:gd name="T8" fmla="*/ 0 w 28"/>
                <a:gd name="T9" fmla="*/ 15 h 21"/>
                <a:gd name="T10" fmla="*/ 0 w 28"/>
                <a:gd name="T11" fmla="*/ 15 h 21"/>
                <a:gd name="T12" fmla="*/ 0 w 28"/>
                <a:gd name="T13" fmla="*/ 5 h 21"/>
                <a:gd name="T14" fmla="*/ 6 w 28"/>
                <a:gd name="T15" fmla="*/ 0 h 21"/>
                <a:gd name="T16" fmla="*/ 6 w 28"/>
                <a:gd name="T17" fmla="*/ 0 h 21"/>
                <a:gd name="T18" fmla="*/ 23 w 28"/>
                <a:gd name="T19" fmla="*/ 0 h 21"/>
                <a:gd name="T20" fmla="*/ 28 w 28"/>
                <a:gd name="T21" fmla="*/ 5 h 21"/>
                <a:gd name="T22" fmla="*/ 28 w 28"/>
                <a:gd name="T23" fmla="*/ 5 h 21"/>
                <a:gd name="T24" fmla="*/ 28 w 28"/>
                <a:gd name="T25" fmla="*/ 15 h 21"/>
                <a:gd name="T26" fmla="*/ 23 w 28"/>
                <a:gd name="T27" fmla="*/ 17 h 21"/>
                <a:gd name="T28" fmla="*/ 25 w 28"/>
                <a:gd name="T29" fmla="*/ 15 h 21"/>
                <a:gd name="T30" fmla="*/ 25 w 28"/>
                <a:gd name="T31" fmla="*/ 15 h 21"/>
                <a:gd name="T32" fmla="*/ 25 w 28"/>
                <a:gd name="T33" fmla="*/ 5 h 21"/>
                <a:gd name="T34" fmla="*/ 23 w 28"/>
                <a:gd name="T35" fmla="*/ 4 h 21"/>
                <a:gd name="T36" fmla="*/ 23 w 28"/>
                <a:gd name="T37" fmla="*/ 4 h 21"/>
                <a:gd name="T38" fmla="*/ 6 w 28"/>
                <a:gd name="T39" fmla="*/ 4 h 21"/>
                <a:gd name="T40" fmla="*/ 4 w 28"/>
                <a:gd name="T41" fmla="*/ 5 h 21"/>
                <a:gd name="T42" fmla="*/ 4 w 28"/>
                <a:gd name="T43" fmla="*/ 5 h 21"/>
                <a:gd name="T44" fmla="*/ 4 w 28"/>
                <a:gd name="T45" fmla="*/ 15 h 21"/>
                <a:gd name="T46" fmla="*/ 6 w 28"/>
                <a:gd name="T47" fmla="*/ 17 h 21"/>
                <a:gd name="T48" fmla="*/ 6 w 28"/>
                <a:gd name="T49" fmla="*/ 17 h 21"/>
                <a:gd name="T50" fmla="*/ 23 w 28"/>
                <a:gd name="T5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21">
                  <a:moveTo>
                    <a:pt x="28" y="15"/>
                  </a:moveTo>
                  <a:cubicBezTo>
                    <a:pt x="28" y="18"/>
                    <a:pt x="26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3" y="17"/>
                  </a:moveTo>
                  <a:cubicBezTo>
                    <a:pt x="24" y="17"/>
                    <a:pt x="25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 bwMode="auto">
          <a:xfrm>
            <a:off x="3141741" y="3808167"/>
            <a:ext cx="2075172" cy="6117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6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8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21766" y="4692077"/>
            <a:ext cx="8850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 bwMode="auto">
          <a:xfrm>
            <a:off x="7432617" y="3767220"/>
            <a:ext cx="379136" cy="6837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 bwMode="auto">
          <a:xfrm>
            <a:off x="8479575" y="3767220"/>
            <a:ext cx="328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D61318"/>
                </a:solidFill>
              </a:rPr>
              <a:t>标题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 bwMode="auto">
          <a:xfrm>
            <a:off x="7961611" y="3767220"/>
            <a:ext cx="338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770408"/>
                </a:solidFill>
              </a:rPr>
              <a:t>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 bwMode="auto">
          <a:xfrm>
            <a:off x="6926091" y="3767220"/>
            <a:ext cx="337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672483" y="2478725"/>
            <a:ext cx="7200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675689" y="2005413"/>
            <a:ext cx="7136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672483" y="1515396"/>
            <a:ext cx="7200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721375" y="950871"/>
            <a:ext cx="6222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43491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2" presetClass="entr" presetSubtype="1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6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7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1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2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4" presetID="2" presetClass="entr" presetSubtype="1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6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6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5541"/>
          <a:stretch/>
        </p:blipFill>
        <p:spPr>
          <a:xfrm>
            <a:off x="1431980" y="2889148"/>
            <a:ext cx="6821516" cy="2880320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12" y="1232964"/>
            <a:ext cx="2792895" cy="1512167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1431980" y="1232964"/>
            <a:ext cx="3077100" cy="1512168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4653096" y="1232964"/>
            <a:ext cx="3600400" cy="151216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8368194" y="2889148"/>
            <a:ext cx="2822214" cy="2880320"/>
          </a:xfrm>
          <a:prstGeom prst="rect">
            <a:avLst/>
          </a:prstGeom>
          <a:solidFill>
            <a:srgbClr val="D6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604509" y="1593004"/>
            <a:ext cx="26842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049140" y="1606988"/>
            <a:ext cx="28083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491887" y="3330090"/>
            <a:ext cx="25748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491887" y="4412826"/>
            <a:ext cx="25748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319329"/>
      </p:ext>
    </p:extLst>
  </p:cSld>
  <p:clrMapOvr>
    <a:masterClrMapping/>
  </p:clrMapOvr>
  <p:transition spd="slow" advClick="0" advTm="3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04741" y="1123194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839662" y="1123194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174584" y="1123194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8509505" y="1123194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504741" y="3207549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839662" y="3207549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174584" y="3207549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509505" y="3207549"/>
            <a:ext cx="2256895" cy="1887175"/>
            <a:chOff x="1234918" y="2180481"/>
            <a:chExt cx="2040938" cy="15512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234918" y="2180481"/>
              <a:ext cx="2040938" cy="360040"/>
            </a:xfrm>
            <a:prstGeom prst="rect">
              <a:avLst/>
            </a:prstGeom>
            <a:solidFill>
              <a:srgbClr val="D6131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单击此处输入标题文本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234918" y="2540521"/>
              <a:ext cx="2040938" cy="1191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06491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3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3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3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3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54637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82604" y="4437850"/>
            <a:ext cx="5410163" cy="1088099"/>
            <a:chOff x="2960003" y="3908543"/>
            <a:chExt cx="6146387" cy="1236169"/>
          </a:xfrm>
        </p:grpSpPr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2960003" y="3908543"/>
              <a:ext cx="6146387" cy="106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6209441" y="4775380"/>
              <a:ext cx="2514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2B2E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669" y="1221117"/>
            <a:ext cx="2347005" cy="1342791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810" y="2752878"/>
            <a:ext cx="2351197" cy="1340842"/>
          </a:xfrm>
          <a:prstGeom prst="rect">
            <a:avLst/>
          </a:prstGeom>
        </p:spPr>
      </p:pic>
      <p:sp>
        <p:nvSpPr>
          <p:cNvPr id="39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127109" y="3885302"/>
            <a:ext cx="2665658" cy="1330"/>
          </a:xfrm>
          <a:prstGeom prst="line">
            <a:avLst/>
          </a:prstGeom>
          <a:noFill/>
          <a:ln w="9525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23986" y="3550130"/>
            <a:ext cx="2052232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4.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7074737" y="1174112"/>
            <a:ext cx="3867777" cy="4282752"/>
            <a:chOff x="5140787" y="1412776"/>
            <a:chExt cx="3867777" cy="4282752"/>
          </a:xfrm>
        </p:grpSpPr>
        <p:grpSp>
          <p:nvGrpSpPr>
            <p:cNvPr id="42" name="Group 14"/>
            <p:cNvGrpSpPr>
              <a:grpSpLocks/>
            </p:cNvGrpSpPr>
            <p:nvPr/>
          </p:nvGrpSpPr>
          <p:grpSpPr bwMode="auto">
            <a:xfrm>
              <a:off x="5140787" y="3270852"/>
              <a:ext cx="3867777" cy="2424676"/>
              <a:chOff x="3217" y="2688"/>
              <a:chExt cx="2908" cy="1823"/>
            </a:xfrm>
            <a:solidFill>
              <a:srgbClr val="0070C0"/>
            </a:solidFill>
          </p:grpSpPr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17" y="3039"/>
                <a:ext cx="2908" cy="1472"/>
              </a:xfrm>
              <a:custGeom>
                <a:avLst/>
                <a:gdLst>
                  <a:gd name="T0" fmla="*/ 311 w 12822"/>
                  <a:gd name="T1" fmla="*/ 0 h 6490"/>
                  <a:gd name="T2" fmla="*/ 660 w 12822"/>
                  <a:gd name="T3" fmla="*/ 131 h 6490"/>
                  <a:gd name="T4" fmla="*/ 424 w 12822"/>
                  <a:gd name="T5" fmla="*/ 334 h 6490"/>
                  <a:gd name="T6" fmla="*/ 0 w 12822"/>
                  <a:gd name="T7" fmla="*/ 131 h 6490"/>
                  <a:gd name="T8" fmla="*/ 311 w 12822"/>
                  <a:gd name="T9" fmla="*/ 0 h 64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22" h="6490">
                    <a:moveTo>
                      <a:pt x="6041" y="0"/>
                    </a:moveTo>
                    <a:lnTo>
                      <a:pt x="12821" y="2552"/>
                    </a:lnTo>
                    <a:lnTo>
                      <a:pt x="8237" y="6489"/>
                    </a:lnTo>
                    <a:lnTo>
                      <a:pt x="0" y="2546"/>
                    </a:lnTo>
                    <a:lnTo>
                      <a:pt x="6041" y="0"/>
                    </a:lnTo>
                  </a:path>
                </a:pathLst>
              </a:custGeom>
              <a:grpFill/>
              <a:ln w="9525">
                <a:solidFill>
                  <a:srgbClr val="2676FF">
                    <a:lumMod val="75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4" y="3051"/>
                <a:ext cx="1112" cy="1459"/>
              </a:xfrm>
              <a:custGeom>
                <a:avLst/>
                <a:gdLst>
                  <a:gd name="T0" fmla="*/ 0 w 4904"/>
                  <a:gd name="T1" fmla="*/ 133 h 6434"/>
                  <a:gd name="T2" fmla="*/ 175 w 4904"/>
                  <a:gd name="T3" fmla="*/ 0 h 6434"/>
                  <a:gd name="T4" fmla="*/ 252 w 4904"/>
                  <a:gd name="T5" fmla="*/ 129 h 6434"/>
                  <a:gd name="T6" fmla="*/ 16 w 4904"/>
                  <a:gd name="T7" fmla="*/ 331 h 6434"/>
                  <a:gd name="T8" fmla="*/ 0 w 4904"/>
                  <a:gd name="T9" fmla="*/ 133 h 6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04" h="6434">
                    <a:moveTo>
                      <a:pt x="0" y="2581"/>
                    </a:moveTo>
                    <a:lnTo>
                      <a:pt x="3403" y="0"/>
                    </a:lnTo>
                    <a:lnTo>
                      <a:pt x="4903" y="2503"/>
                    </a:lnTo>
                    <a:lnTo>
                      <a:pt x="312" y="6433"/>
                    </a:lnTo>
                    <a:lnTo>
                      <a:pt x="0" y="2581"/>
                    </a:lnTo>
                  </a:path>
                </a:pathLst>
              </a:custGeom>
              <a:solidFill>
                <a:srgbClr val="D61318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29" y="2688"/>
                <a:ext cx="1415" cy="918"/>
              </a:xfrm>
              <a:custGeom>
                <a:avLst/>
                <a:gdLst>
                  <a:gd name="T0" fmla="*/ 85 w 6241"/>
                  <a:gd name="T1" fmla="*/ 80 h 4046"/>
                  <a:gd name="T2" fmla="*/ 321 w 6241"/>
                  <a:gd name="T3" fmla="*/ 0 h 4046"/>
                  <a:gd name="T4" fmla="*/ 311 w 6241"/>
                  <a:gd name="T5" fmla="*/ 80 h 4046"/>
                  <a:gd name="T6" fmla="*/ 0 w 6241"/>
                  <a:gd name="T7" fmla="*/ 208 h 4046"/>
                  <a:gd name="T8" fmla="*/ 85 w 6241"/>
                  <a:gd name="T9" fmla="*/ 80 h 40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1" h="4046">
                    <a:moveTo>
                      <a:pt x="1647" y="1549"/>
                    </a:moveTo>
                    <a:lnTo>
                      <a:pt x="6240" y="0"/>
                    </a:lnTo>
                    <a:lnTo>
                      <a:pt x="6041" y="1549"/>
                    </a:lnTo>
                    <a:lnTo>
                      <a:pt x="0" y="4045"/>
                    </a:lnTo>
                    <a:lnTo>
                      <a:pt x="1647" y="1549"/>
                    </a:lnTo>
                  </a:path>
                </a:pathLst>
              </a:custGeom>
              <a:grpFill/>
              <a:ln w="9525">
                <a:solidFill>
                  <a:srgbClr val="2676FF">
                    <a:lumMod val="75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14" y="2699"/>
                <a:ext cx="2162" cy="928"/>
              </a:xfrm>
              <a:custGeom>
                <a:avLst/>
                <a:gdLst>
                  <a:gd name="T0" fmla="*/ 231 w 9536"/>
                  <a:gd name="T1" fmla="*/ 0 h 4091"/>
                  <a:gd name="T2" fmla="*/ 490 w 9536"/>
                  <a:gd name="T3" fmla="*/ 82 h 4091"/>
                  <a:gd name="T4" fmla="*/ 315 w 9536"/>
                  <a:gd name="T5" fmla="*/ 211 h 4091"/>
                  <a:gd name="T6" fmla="*/ 0 w 9536"/>
                  <a:gd name="T7" fmla="*/ 77 h 4091"/>
                  <a:gd name="T8" fmla="*/ 231 w 9536"/>
                  <a:gd name="T9" fmla="*/ 0 h 40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36" h="4091">
                    <a:moveTo>
                      <a:pt x="4493" y="0"/>
                    </a:moveTo>
                    <a:lnTo>
                      <a:pt x="9535" y="1598"/>
                    </a:lnTo>
                    <a:lnTo>
                      <a:pt x="6132" y="4090"/>
                    </a:lnTo>
                    <a:lnTo>
                      <a:pt x="0" y="1499"/>
                    </a:lnTo>
                    <a:lnTo>
                      <a:pt x="4493" y="0"/>
                    </a:lnTo>
                  </a:path>
                </a:pathLst>
              </a:custGeom>
              <a:solidFill>
                <a:srgbClr val="D61318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17" y="3039"/>
                <a:ext cx="1866" cy="1470"/>
              </a:xfrm>
              <a:custGeom>
                <a:avLst/>
                <a:gdLst>
                  <a:gd name="T0" fmla="*/ 87 w 8230"/>
                  <a:gd name="T1" fmla="*/ 0 h 6483"/>
                  <a:gd name="T2" fmla="*/ 403 w 8230"/>
                  <a:gd name="T3" fmla="*/ 133 h 6483"/>
                  <a:gd name="T4" fmla="*/ 423 w 8230"/>
                  <a:gd name="T5" fmla="*/ 333 h 6483"/>
                  <a:gd name="T6" fmla="*/ 0 w 8230"/>
                  <a:gd name="T7" fmla="*/ 131 h 6483"/>
                  <a:gd name="T8" fmla="*/ 87 w 8230"/>
                  <a:gd name="T9" fmla="*/ 0 h 64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30" h="6483">
                    <a:moveTo>
                      <a:pt x="1697" y="0"/>
                    </a:moveTo>
                    <a:lnTo>
                      <a:pt x="7840" y="2591"/>
                    </a:lnTo>
                    <a:lnTo>
                      <a:pt x="8229" y="6482"/>
                    </a:lnTo>
                    <a:lnTo>
                      <a:pt x="0" y="2546"/>
                    </a:lnTo>
                    <a:lnTo>
                      <a:pt x="1697" y="0"/>
                    </a:lnTo>
                  </a:path>
                </a:pathLst>
              </a:custGeom>
              <a:solidFill>
                <a:srgbClr val="D61318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3" name="Group 20"/>
            <p:cNvGrpSpPr>
              <a:grpSpLocks/>
            </p:cNvGrpSpPr>
            <p:nvPr/>
          </p:nvGrpSpPr>
          <p:grpSpPr bwMode="auto">
            <a:xfrm>
              <a:off x="5747289" y="2684301"/>
              <a:ext cx="2694675" cy="1581426"/>
              <a:chOff x="3673" y="2247"/>
              <a:chExt cx="2026" cy="1189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81" y="2581"/>
                <a:ext cx="2018" cy="851"/>
              </a:xfrm>
              <a:custGeom>
                <a:avLst/>
                <a:gdLst>
                  <a:gd name="T0" fmla="*/ 208 w 8901"/>
                  <a:gd name="T1" fmla="*/ 0 h 3753"/>
                  <a:gd name="T2" fmla="*/ 458 w 8901"/>
                  <a:gd name="T3" fmla="*/ 79 h 3753"/>
                  <a:gd name="T4" fmla="*/ 294 w 8901"/>
                  <a:gd name="T5" fmla="*/ 193 h 3753"/>
                  <a:gd name="T6" fmla="*/ 0 w 8901"/>
                  <a:gd name="T7" fmla="*/ 74 h 3753"/>
                  <a:gd name="T8" fmla="*/ 208 w 8901"/>
                  <a:gd name="T9" fmla="*/ 0 h 37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01" h="3753">
                    <a:moveTo>
                      <a:pt x="4041" y="0"/>
                    </a:moveTo>
                    <a:lnTo>
                      <a:pt x="8900" y="1539"/>
                    </a:lnTo>
                    <a:lnTo>
                      <a:pt x="5725" y="3752"/>
                    </a:lnTo>
                    <a:lnTo>
                      <a:pt x="0" y="1443"/>
                    </a:lnTo>
                    <a:lnTo>
                      <a:pt x="4041" y="0"/>
                    </a:lnTo>
                  </a:path>
                </a:pathLst>
              </a:custGeom>
              <a:grp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14" y="2247"/>
                <a:ext cx="1434" cy="468"/>
              </a:xfrm>
              <a:custGeom>
                <a:avLst/>
                <a:gdLst>
                  <a:gd name="T0" fmla="*/ 134 w 6322"/>
                  <a:gd name="T1" fmla="*/ 0 h 2065"/>
                  <a:gd name="T2" fmla="*/ 325 w 6322"/>
                  <a:gd name="T3" fmla="*/ 51 h 2065"/>
                  <a:gd name="T4" fmla="*/ 207 w 6322"/>
                  <a:gd name="T5" fmla="*/ 106 h 2065"/>
                  <a:gd name="T6" fmla="*/ 0 w 6322"/>
                  <a:gd name="T7" fmla="*/ 41 h 2065"/>
                  <a:gd name="T8" fmla="*/ 134 w 6322"/>
                  <a:gd name="T9" fmla="*/ 0 h 20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22" h="2065">
                    <a:moveTo>
                      <a:pt x="2602" y="0"/>
                    </a:moveTo>
                    <a:lnTo>
                      <a:pt x="6321" y="1000"/>
                    </a:lnTo>
                    <a:lnTo>
                      <a:pt x="4019" y="2064"/>
                    </a:lnTo>
                    <a:lnTo>
                      <a:pt x="0" y="798"/>
                    </a:lnTo>
                    <a:lnTo>
                      <a:pt x="2602" y="0"/>
                    </a:lnTo>
                  </a:path>
                </a:pathLst>
              </a:custGeom>
              <a:solidFill>
                <a:srgbClr val="FF505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73" y="2425"/>
                <a:ext cx="1310" cy="1012"/>
              </a:xfrm>
              <a:custGeom>
                <a:avLst/>
                <a:gdLst>
                  <a:gd name="T0" fmla="*/ 78 w 5776"/>
                  <a:gd name="T1" fmla="*/ 0 h 4462"/>
                  <a:gd name="T2" fmla="*/ 284 w 5776"/>
                  <a:gd name="T3" fmla="*/ 65 h 4462"/>
                  <a:gd name="T4" fmla="*/ 297 w 5776"/>
                  <a:gd name="T5" fmla="*/ 230 h 4462"/>
                  <a:gd name="T6" fmla="*/ 0 w 5776"/>
                  <a:gd name="T7" fmla="*/ 110 h 4462"/>
                  <a:gd name="T8" fmla="*/ 78 w 5776"/>
                  <a:gd name="T9" fmla="*/ 0 h 4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76" h="4462">
                    <a:moveTo>
                      <a:pt x="1509" y="0"/>
                    </a:moveTo>
                    <a:lnTo>
                      <a:pt x="5531" y="1260"/>
                    </a:lnTo>
                    <a:lnTo>
                      <a:pt x="5775" y="4461"/>
                    </a:lnTo>
                    <a:lnTo>
                      <a:pt x="0" y="2138"/>
                    </a:lnTo>
                    <a:lnTo>
                      <a:pt x="1509" y="0"/>
                    </a:lnTo>
                  </a:path>
                </a:pathLst>
              </a:custGeom>
              <a:solidFill>
                <a:srgbClr val="FF505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925" y="2473"/>
                <a:ext cx="774" cy="960"/>
              </a:xfrm>
              <a:custGeom>
                <a:avLst/>
                <a:gdLst>
                  <a:gd name="T0" fmla="*/ 0 w 3414"/>
                  <a:gd name="T1" fmla="*/ 55 h 4233"/>
                  <a:gd name="T2" fmla="*/ 118 w 3414"/>
                  <a:gd name="T3" fmla="*/ 0 h 4233"/>
                  <a:gd name="T4" fmla="*/ 175 w 3414"/>
                  <a:gd name="T5" fmla="*/ 103 h 4233"/>
                  <a:gd name="T6" fmla="*/ 12 w 3414"/>
                  <a:gd name="T7" fmla="*/ 218 h 4233"/>
                  <a:gd name="T8" fmla="*/ 0 w 3414"/>
                  <a:gd name="T9" fmla="*/ 55 h 4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14" h="4233">
                    <a:moveTo>
                      <a:pt x="0" y="1064"/>
                    </a:moveTo>
                    <a:lnTo>
                      <a:pt x="2302" y="0"/>
                    </a:lnTo>
                    <a:lnTo>
                      <a:pt x="3413" y="2006"/>
                    </a:lnTo>
                    <a:lnTo>
                      <a:pt x="235" y="4232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505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4" name="Group 25"/>
            <p:cNvGrpSpPr>
              <a:grpSpLocks/>
            </p:cNvGrpSpPr>
            <p:nvPr/>
          </p:nvGrpSpPr>
          <p:grpSpPr bwMode="auto">
            <a:xfrm>
              <a:off x="6285963" y="2081790"/>
              <a:ext cx="1719752" cy="998866"/>
              <a:chOff x="4078" y="1794"/>
              <a:chExt cx="1293" cy="751"/>
            </a:xfrm>
          </p:grpSpPr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6" y="1801"/>
                <a:ext cx="715" cy="534"/>
              </a:xfrm>
              <a:custGeom>
                <a:avLst/>
                <a:gdLst>
                  <a:gd name="T0" fmla="*/ 8 w 3154"/>
                  <a:gd name="T1" fmla="*/ 0 h 2354"/>
                  <a:gd name="T2" fmla="*/ 110 w 3154"/>
                  <a:gd name="T3" fmla="*/ 13 h 2354"/>
                  <a:gd name="T4" fmla="*/ 162 w 3154"/>
                  <a:gd name="T5" fmla="*/ 121 h 2354"/>
                  <a:gd name="T6" fmla="*/ 0 w 3154"/>
                  <a:gd name="T7" fmla="*/ 79 h 2354"/>
                  <a:gd name="T8" fmla="*/ 8 w 3154"/>
                  <a:gd name="T9" fmla="*/ 0 h 23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54" h="2354">
                    <a:moveTo>
                      <a:pt x="154" y="0"/>
                    </a:moveTo>
                    <a:lnTo>
                      <a:pt x="2135" y="261"/>
                    </a:lnTo>
                    <a:lnTo>
                      <a:pt x="3153" y="2353"/>
                    </a:lnTo>
                    <a:lnTo>
                      <a:pt x="0" y="1538"/>
                    </a:lnTo>
                    <a:lnTo>
                      <a:pt x="154" y="0"/>
                    </a:lnTo>
                  </a:path>
                </a:pathLst>
              </a:custGeom>
              <a:solidFill>
                <a:srgbClr val="EAEAEA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8" y="2146"/>
                <a:ext cx="1291" cy="396"/>
              </a:xfrm>
              <a:custGeom>
                <a:avLst/>
                <a:gdLst>
                  <a:gd name="T0" fmla="*/ 128 w 5691"/>
                  <a:gd name="T1" fmla="*/ 0 h 1748"/>
                  <a:gd name="T2" fmla="*/ 293 w 5691"/>
                  <a:gd name="T3" fmla="*/ 41 h 1748"/>
                  <a:gd name="T4" fmla="*/ 188 w 5691"/>
                  <a:gd name="T5" fmla="*/ 90 h 1748"/>
                  <a:gd name="T6" fmla="*/ 0 w 5691"/>
                  <a:gd name="T7" fmla="*/ 38 h 1748"/>
                  <a:gd name="T8" fmla="*/ 128 w 5691"/>
                  <a:gd name="T9" fmla="*/ 0 h 17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91" h="1748">
                    <a:moveTo>
                      <a:pt x="2496" y="0"/>
                    </a:moveTo>
                    <a:lnTo>
                      <a:pt x="5690" y="801"/>
                    </a:lnTo>
                    <a:lnTo>
                      <a:pt x="3644" y="1747"/>
                    </a:lnTo>
                    <a:lnTo>
                      <a:pt x="0" y="748"/>
                    </a:lnTo>
                    <a:lnTo>
                      <a:pt x="2496" y="0"/>
                    </a:lnTo>
                  </a:path>
                </a:pathLst>
              </a:custGeom>
              <a:solidFill>
                <a:srgbClr val="C0C0C0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854" y="1861"/>
                <a:ext cx="514" cy="684"/>
              </a:xfrm>
              <a:custGeom>
                <a:avLst/>
                <a:gdLst>
                  <a:gd name="T0" fmla="*/ 0 w 2266"/>
                  <a:gd name="T1" fmla="*/ 15 h 3015"/>
                  <a:gd name="T2" fmla="*/ 61 w 2266"/>
                  <a:gd name="T3" fmla="*/ 0 h 3015"/>
                  <a:gd name="T4" fmla="*/ 117 w 2266"/>
                  <a:gd name="T5" fmla="*/ 106 h 3015"/>
                  <a:gd name="T6" fmla="*/ 12 w 2266"/>
                  <a:gd name="T7" fmla="*/ 155 h 3015"/>
                  <a:gd name="T8" fmla="*/ 0 w 2266"/>
                  <a:gd name="T9" fmla="*/ 15 h 30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66" h="3015">
                    <a:moveTo>
                      <a:pt x="0" y="282"/>
                    </a:moveTo>
                    <a:lnTo>
                      <a:pt x="1193" y="0"/>
                    </a:lnTo>
                    <a:lnTo>
                      <a:pt x="2265" y="2059"/>
                    </a:lnTo>
                    <a:lnTo>
                      <a:pt x="239" y="3014"/>
                    </a:lnTo>
                    <a:lnTo>
                      <a:pt x="0" y="282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8" y="1801"/>
                <a:ext cx="611" cy="520"/>
              </a:xfrm>
              <a:custGeom>
                <a:avLst/>
                <a:gdLst>
                  <a:gd name="T0" fmla="*/ 72 w 2693"/>
                  <a:gd name="T1" fmla="*/ 12 h 2292"/>
                  <a:gd name="T2" fmla="*/ 139 w 2693"/>
                  <a:gd name="T3" fmla="*/ 0 h 2292"/>
                  <a:gd name="T4" fmla="*/ 132 w 2693"/>
                  <a:gd name="T5" fmla="*/ 78 h 2292"/>
                  <a:gd name="T6" fmla="*/ 0 w 2693"/>
                  <a:gd name="T7" fmla="*/ 118 h 2292"/>
                  <a:gd name="T8" fmla="*/ 72 w 2693"/>
                  <a:gd name="T9" fmla="*/ 12 h 22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93" h="2292">
                    <a:moveTo>
                      <a:pt x="1400" y="223"/>
                    </a:moveTo>
                    <a:lnTo>
                      <a:pt x="2692" y="0"/>
                    </a:lnTo>
                    <a:lnTo>
                      <a:pt x="2564" y="1525"/>
                    </a:lnTo>
                    <a:lnTo>
                      <a:pt x="0" y="2291"/>
                    </a:lnTo>
                    <a:lnTo>
                      <a:pt x="1400" y="223"/>
                    </a:lnTo>
                  </a:path>
                </a:pathLst>
              </a:custGeom>
              <a:solidFill>
                <a:srgbClr val="EAEAEA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2" y="1855"/>
                <a:ext cx="827" cy="689"/>
              </a:xfrm>
              <a:custGeom>
                <a:avLst/>
                <a:gdLst>
                  <a:gd name="T0" fmla="*/ 71 w 3645"/>
                  <a:gd name="T1" fmla="*/ 0 h 3037"/>
                  <a:gd name="T2" fmla="*/ 174 w 3645"/>
                  <a:gd name="T3" fmla="*/ 16 h 3037"/>
                  <a:gd name="T4" fmla="*/ 188 w 3645"/>
                  <a:gd name="T5" fmla="*/ 156 h 3037"/>
                  <a:gd name="T6" fmla="*/ 0 w 3645"/>
                  <a:gd name="T7" fmla="*/ 105 h 3037"/>
                  <a:gd name="T8" fmla="*/ 71 w 3645"/>
                  <a:gd name="T9" fmla="*/ 0 h 30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45" h="3037">
                    <a:moveTo>
                      <a:pt x="1388" y="0"/>
                    </a:moveTo>
                    <a:lnTo>
                      <a:pt x="3383" y="304"/>
                    </a:lnTo>
                    <a:lnTo>
                      <a:pt x="3644" y="3036"/>
                    </a:lnTo>
                    <a:lnTo>
                      <a:pt x="0" y="2040"/>
                    </a:lnTo>
                    <a:lnTo>
                      <a:pt x="1388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91" y="1794"/>
                <a:ext cx="736" cy="129"/>
              </a:xfrm>
              <a:custGeom>
                <a:avLst/>
                <a:gdLst>
                  <a:gd name="T0" fmla="*/ 72 w 3247"/>
                  <a:gd name="T1" fmla="*/ 0 h 571"/>
                  <a:gd name="T2" fmla="*/ 167 w 3247"/>
                  <a:gd name="T3" fmla="*/ 14 h 571"/>
                  <a:gd name="T4" fmla="*/ 105 w 3247"/>
                  <a:gd name="T5" fmla="*/ 29 h 571"/>
                  <a:gd name="T6" fmla="*/ 0 w 3247"/>
                  <a:gd name="T7" fmla="*/ 12 h 571"/>
                  <a:gd name="T8" fmla="*/ 72 w 3247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7" h="571">
                    <a:moveTo>
                      <a:pt x="1395" y="0"/>
                    </a:moveTo>
                    <a:lnTo>
                      <a:pt x="3246" y="275"/>
                    </a:lnTo>
                    <a:lnTo>
                      <a:pt x="2042" y="570"/>
                    </a:lnTo>
                    <a:lnTo>
                      <a:pt x="0" y="240"/>
                    </a:lnTo>
                    <a:lnTo>
                      <a:pt x="1395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5" name="Group 32"/>
            <p:cNvGrpSpPr>
              <a:grpSpLocks/>
            </p:cNvGrpSpPr>
            <p:nvPr/>
          </p:nvGrpSpPr>
          <p:grpSpPr bwMode="auto">
            <a:xfrm>
              <a:off x="6788715" y="1412776"/>
              <a:ext cx="816649" cy="684974"/>
              <a:chOff x="4456" y="1291"/>
              <a:chExt cx="614" cy="515"/>
            </a:xfrm>
          </p:grpSpPr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6" y="1699"/>
                <a:ext cx="615" cy="108"/>
              </a:xfrm>
              <a:custGeom>
                <a:avLst/>
                <a:gdLst>
                  <a:gd name="T0" fmla="*/ 65 w 2711"/>
                  <a:gd name="T1" fmla="*/ 0 h 478"/>
                  <a:gd name="T2" fmla="*/ 140 w 2711"/>
                  <a:gd name="T3" fmla="*/ 12 h 478"/>
                  <a:gd name="T4" fmla="*/ 87 w 2711"/>
                  <a:gd name="T5" fmla="*/ 24 h 478"/>
                  <a:gd name="T6" fmla="*/ 0 w 2711"/>
                  <a:gd name="T7" fmla="*/ 10 h 478"/>
                  <a:gd name="T8" fmla="*/ 65 w 2711"/>
                  <a:gd name="T9" fmla="*/ 0 h 4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1" h="478">
                    <a:moveTo>
                      <a:pt x="1257" y="0"/>
                    </a:moveTo>
                    <a:lnTo>
                      <a:pt x="2710" y="239"/>
                    </a:lnTo>
                    <a:lnTo>
                      <a:pt x="1691" y="477"/>
                    </a:lnTo>
                    <a:lnTo>
                      <a:pt x="0" y="195"/>
                    </a:lnTo>
                    <a:lnTo>
                      <a:pt x="1257" y="0"/>
                    </a:lnTo>
                  </a:path>
                </a:pathLst>
              </a:custGeom>
              <a:solidFill>
                <a:srgbClr val="C0C0C0">
                  <a:alpha val="80000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6" y="1291"/>
                <a:ext cx="384" cy="517"/>
              </a:xfrm>
              <a:custGeom>
                <a:avLst/>
                <a:gdLst>
                  <a:gd name="T0" fmla="*/ 75 w 1692"/>
                  <a:gd name="T1" fmla="*/ 0 h 2278"/>
                  <a:gd name="T2" fmla="*/ 87 w 1692"/>
                  <a:gd name="T3" fmla="*/ 117 h 2278"/>
                  <a:gd name="T4" fmla="*/ 0 w 1692"/>
                  <a:gd name="T5" fmla="*/ 102 h 2278"/>
                  <a:gd name="T6" fmla="*/ 75 w 169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92" h="2278">
                    <a:moveTo>
                      <a:pt x="1449" y="0"/>
                    </a:moveTo>
                    <a:lnTo>
                      <a:pt x="1691" y="2277"/>
                    </a:lnTo>
                    <a:lnTo>
                      <a:pt x="0" y="1973"/>
                    </a:lnTo>
                    <a:lnTo>
                      <a:pt x="1449" y="0"/>
                    </a:lnTo>
                  </a:path>
                </a:pathLst>
              </a:custGeom>
              <a:solidFill>
                <a:srgbClr val="770408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kern="0" dirty="0">
                  <a:ln w="18000">
                    <a:solidFill>
                      <a:srgbClr val="C0504D">
                        <a:satMod val="140000"/>
                      </a:srgb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85" y="1291"/>
                <a:ext cx="286" cy="517"/>
              </a:xfrm>
              <a:custGeom>
                <a:avLst/>
                <a:gdLst>
                  <a:gd name="T0" fmla="*/ 0 w 1262"/>
                  <a:gd name="T1" fmla="*/ 0 h 2278"/>
                  <a:gd name="T2" fmla="*/ 65 w 1262"/>
                  <a:gd name="T3" fmla="*/ 104 h 2278"/>
                  <a:gd name="T4" fmla="*/ 12 w 1262"/>
                  <a:gd name="T5" fmla="*/ 117 h 2278"/>
                  <a:gd name="T6" fmla="*/ 0 w 126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62" h="2278">
                    <a:moveTo>
                      <a:pt x="0" y="0"/>
                    </a:moveTo>
                    <a:lnTo>
                      <a:pt x="1261" y="2017"/>
                    </a:lnTo>
                    <a:lnTo>
                      <a:pt x="242" y="22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70408">
                  <a:alpha val="80000"/>
                </a:srgb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6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127109" y="3110833"/>
            <a:ext cx="3264940" cy="0"/>
          </a:xfrm>
          <a:prstGeom prst="line">
            <a:avLst/>
          </a:prstGeom>
          <a:noFill/>
          <a:ln w="9525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27109" y="2774332"/>
            <a:ext cx="2142683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3.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127109" y="2335035"/>
            <a:ext cx="3809061" cy="0"/>
          </a:xfrm>
          <a:prstGeom prst="line">
            <a:avLst/>
          </a:prstGeom>
          <a:noFill/>
          <a:ln w="9525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27109" y="1998534"/>
            <a:ext cx="2246657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2.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8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127109" y="1559236"/>
            <a:ext cx="4317076" cy="0"/>
          </a:xfrm>
          <a:prstGeom prst="line">
            <a:avLst/>
          </a:prstGeom>
          <a:noFill/>
          <a:ln w="9525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27109" y="1222735"/>
            <a:ext cx="2711357" cy="3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kumimoji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1. </a:t>
            </a:r>
            <a:r>
              <a:rPr lang="zh-CN" altLang="en-US" dirty="0">
                <a:solidFill>
                  <a:prstClr val="black"/>
                </a:solidFill>
              </a:rPr>
              <a:t>点击输入文本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61153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4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3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4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3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/>
          <p:bldP spid="64" grpId="0" animBg="1"/>
          <p:bldP spid="65" grpId="0"/>
          <p:bldP spid="66" grpId="0" animBg="1"/>
          <p:bldP spid="67" grpId="0"/>
          <p:bldP spid="68" grpId="0" animBg="1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3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/>
          <p:bldP spid="64" grpId="0" animBg="1"/>
          <p:bldP spid="65" grpId="0"/>
          <p:bldP spid="66" grpId="0" animBg="1"/>
          <p:bldP spid="67" grpId="0"/>
          <p:bldP spid="68" grpId="0" animBg="1"/>
          <p:bldP spid="6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6647512" y="3847287"/>
            <a:ext cx="51362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 txBox="1"/>
          <p:nvPr/>
        </p:nvSpPr>
        <p:spPr bwMode="auto">
          <a:xfrm>
            <a:off x="6687349" y="3246642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028" y="2813446"/>
            <a:ext cx="840026" cy="840026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54" y="2410062"/>
            <a:ext cx="499120" cy="49912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6835201" y="1318910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世界地图、中国地图中的每个国家与省份均可自由编辑换色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968850" y="1502430"/>
            <a:ext cx="5404729" cy="4111449"/>
            <a:chOff x="1682329" y="1990427"/>
            <a:chExt cx="5519738" cy="4198938"/>
          </a:xfrm>
          <a:solidFill>
            <a:srgbClr val="D61318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66185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8097020" y="2508478"/>
            <a:ext cx="2694744" cy="1156162"/>
            <a:chOff x="8475401" y="3140844"/>
            <a:chExt cx="2694744" cy="1156162"/>
          </a:xfrm>
          <a:solidFill>
            <a:srgbClr val="D61318"/>
          </a:solidFill>
        </p:grpSpPr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8475401" y="3400506"/>
              <a:ext cx="723109" cy="21796"/>
            </a:xfrm>
            <a:prstGeom prst="lin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196614" y="3140844"/>
              <a:ext cx="1973531" cy="1156162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出自【趣你的PPT】(微信:qunideppt)：最优质的PPT资源库"/>
          <p:cNvSpPr txBox="1"/>
          <p:nvPr/>
        </p:nvSpPr>
        <p:spPr>
          <a:xfrm>
            <a:off x="9039117" y="2581050"/>
            <a:ext cx="1981113" cy="2616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请输入您要的内容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052801" y="2854430"/>
            <a:ext cx="1981113" cy="2616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请输入您要的内容</a:t>
            </a:r>
            <a:endParaRPr lang="en-US" altLang="zh-CN" dirty="0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052801" y="3103317"/>
            <a:ext cx="1981113" cy="2616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请输入您要的内容</a:t>
            </a:r>
            <a:endParaRPr lang="en-US" altLang="zh-CN" dirty="0"/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071979" y="3387924"/>
            <a:ext cx="1981113" cy="2616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请输入您要的内容</a:t>
            </a:r>
            <a:endParaRPr lang="en-US" altLang="zh-CN" dirty="0"/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231792" y="1231139"/>
            <a:ext cx="7218502" cy="3556878"/>
            <a:chOff x="845983" y="988527"/>
            <a:chExt cx="9273932" cy="4569680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0954" y="4384987"/>
              <a:ext cx="329790" cy="32600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0745" y="4347080"/>
              <a:ext cx="204697" cy="178163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9966" y="4405835"/>
              <a:ext cx="231232" cy="248291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1000" y="4620010"/>
              <a:ext cx="36012" cy="435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8129" y="4692033"/>
              <a:ext cx="56860" cy="64442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2781" y="4515765"/>
              <a:ext cx="413186" cy="363906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0954" y="4089313"/>
              <a:ext cx="301361" cy="320314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1140" y="4149964"/>
              <a:ext cx="295674" cy="261558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5512" y="3964220"/>
              <a:ext cx="51175" cy="454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6349" y="3621162"/>
              <a:ext cx="267244" cy="356325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2223" y="2965372"/>
              <a:ext cx="310837" cy="24639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9130" y="2921780"/>
              <a:ext cx="111826" cy="20848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4048" y="2929361"/>
              <a:ext cx="536384" cy="513639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4094" y="3046873"/>
              <a:ext cx="392337" cy="377174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1247" y="3571883"/>
              <a:ext cx="73919" cy="2653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6084" y="3501756"/>
              <a:ext cx="149733" cy="121302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5037" y="3609790"/>
              <a:ext cx="72023" cy="39803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2978" y="3647697"/>
              <a:ext cx="314628" cy="221756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1618" y="3573779"/>
              <a:ext cx="305151" cy="253976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0443" y="3613581"/>
              <a:ext cx="77710" cy="159209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7699" y="3647697"/>
              <a:ext cx="49279" cy="134570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1350" y="3594627"/>
              <a:ext cx="191431" cy="297570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9735" y="3659069"/>
              <a:ext cx="157314" cy="161105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8094" y="3649593"/>
              <a:ext cx="109930" cy="16679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9154" y="3609790"/>
              <a:ext cx="197116" cy="145942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3921" y="3717825"/>
              <a:ext cx="106139" cy="10234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8433" y="3679918"/>
              <a:ext cx="75814" cy="81500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1769" y="3202291"/>
              <a:ext cx="214175" cy="17626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9875" y="3211767"/>
              <a:ext cx="312733" cy="34305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1177" y="3276209"/>
              <a:ext cx="430244" cy="403709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39" y="3543454"/>
              <a:ext cx="210384" cy="14973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05280" y="3319803"/>
              <a:ext cx="401814" cy="312733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0234" y="3319803"/>
              <a:ext cx="257767" cy="426453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1269" y="3082884"/>
              <a:ext cx="282407" cy="280511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7037" y="3878929"/>
              <a:ext cx="145942" cy="161105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2199" y="3880825"/>
              <a:ext cx="56860" cy="34116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7688" y="3841022"/>
              <a:ext cx="183849" cy="225547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7350" y="3321697"/>
              <a:ext cx="428348" cy="526906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55302" y="3605999"/>
              <a:ext cx="49279" cy="49279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8838" y="3465744"/>
              <a:ext cx="174372" cy="147837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9757" y="3547244"/>
              <a:ext cx="386651" cy="301361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0408" y="2997594"/>
              <a:ext cx="39803" cy="47384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1780" y="2923675"/>
              <a:ext cx="178163" cy="142152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9788" y="2895245"/>
              <a:ext cx="96663" cy="121302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51267" y="3236407"/>
              <a:ext cx="113721" cy="153524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6581" y="2978640"/>
              <a:ext cx="718337" cy="758138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2285" y="2380254"/>
              <a:ext cx="809314" cy="350640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8512" y="3062036"/>
              <a:ext cx="13268" cy="36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5768" y="3039291"/>
              <a:ext cx="37907" cy="108035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6617" y="3039291"/>
              <a:ext cx="109930" cy="11751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5012" y="2743617"/>
              <a:ext cx="280511" cy="12319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3605" y="2730349"/>
              <a:ext cx="178163" cy="7960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7280" y="2773943"/>
              <a:ext cx="485209" cy="191431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08662" y="2967268"/>
              <a:ext cx="60651" cy="5686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0509" y="2753094"/>
              <a:ext cx="176268" cy="168686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1732" y="3130268"/>
              <a:ext cx="199012" cy="113721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9825" y="3181442"/>
              <a:ext cx="217965" cy="487105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4011" y="3189023"/>
              <a:ext cx="77710" cy="47384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6220" y="3323593"/>
              <a:ext cx="191431" cy="39612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6220" y="3560511"/>
              <a:ext cx="157314" cy="111826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5045" y="3348232"/>
              <a:ext cx="191431" cy="233128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78708" y="3401302"/>
              <a:ext cx="210384" cy="392337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3502" y="2345595"/>
              <a:ext cx="248291" cy="20280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9513" y="2675385"/>
              <a:ext cx="94767" cy="89082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4024" y="2635582"/>
              <a:ext cx="136465" cy="117511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6698" y="2760675"/>
              <a:ext cx="47384" cy="92873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9781" y="2552187"/>
              <a:ext cx="191431" cy="85291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2781" y="2561664"/>
              <a:ext cx="170581" cy="966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6117" y="2483954"/>
              <a:ext cx="161105" cy="83395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1734" y="2533233"/>
              <a:ext cx="144046" cy="60651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9409" y="2773943"/>
              <a:ext cx="96663" cy="159209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2990" y="2400559"/>
              <a:ext cx="106139" cy="90977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1223" y="2516176"/>
              <a:ext cx="18953" cy="227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5932" y="2466897"/>
              <a:ext cx="100454" cy="7202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20815" y="2573036"/>
              <a:ext cx="233128" cy="153524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024" y="2569246"/>
              <a:ext cx="79605" cy="98558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4408" y="2709501"/>
              <a:ext cx="161105" cy="89082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920" y="2764466"/>
              <a:ext cx="70128" cy="51175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4408" y="2436571"/>
              <a:ext cx="458674" cy="267244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89047" y="2300106"/>
              <a:ext cx="242604" cy="174372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28396" y="2231874"/>
              <a:ext cx="191431" cy="89082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28396" y="2288734"/>
              <a:ext cx="149733" cy="94767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0699" y="2595780"/>
              <a:ext cx="115617" cy="66338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8804" y="2351280"/>
              <a:ext cx="229338" cy="261558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4083" y="1727712"/>
              <a:ext cx="269139" cy="430244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9036" y="3075302"/>
              <a:ext cx="543965" cy="434035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442" y="3274314"/>
              <a:ext cx="208488" cy="229337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2221" y="3245884"/>
              <a:ext cx="30326" cy="45488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442" y="3242093"/>
              <a:ext cx="123198" cy="100454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41254" y="3768999"/>
              <a:ext cx="500372" cy="155418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03266" y="3818278"/>
              <a:ext cx="34116" cy="20849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7070" y="2917989"/>
              <a:ext cx="250186" cy="24639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7977" y="3132163"/>
              <a:ext cx="49279" cy="45488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4502" y="2483954"/>
              <a:ext cx="377175" cy="31273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2632" y="3562407"/>
              <a:ext cx="60651" cy="32221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3481" y="3515023"/>
              <a:ext cx="157314" cy="87186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7040" y="3062036"/>
              <a:ext cx="784674" cy="485209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8190" y="3471430"/>
              <a:ext cx="109930" cy="108035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5376" y="3456268"/>
              <a:ext cx="32221" cy="68232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2551" y="3405093"/>
              <a:ext cx="77710" cy="6633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678" y="3416465"/>
              <a:ext cx="89082" cy="60651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0864" y="3547244"/>
              <a:ext cx="109930" cy="111826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7713" y="3803115"/>
              <a:ext cx="1027278" cy="1048127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3318" y="4745103"/>
              <a:ext cx="126989" cy="140256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5295" y="4511975"/>
              <a:ext cx="521221" cy="1027278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434" y="4396359"/>
              <a:ext cx="227442" cy="116184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806" y="4447533"/>
              <a:ext cx="229338" cy="229337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8771" y="3651488"/>
              <a:ext cx="85291" cy="68232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6481" y="3685604"/>
              <a:ext cx="149733" cy="72023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48830" y="3611686"/>
              <a:ext cx="307046" cy="437826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9538" y="4193557"/>
              <a:ext cx="318418" cy="358221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4388" y="3941476"/>
              <a:ext cx="333581" cy="483314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2876" y="3624953"/>
              <a:ext cx="354430" cy="29946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0899" y="3778476"/>
              <a:ext cx="109930" cy="115617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608" y="3719720"/>
              <a:ext cx="126989" cy="18953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7561" y="3789849"/>
              <a:ext cx="79605" cy="100454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2888" y="3319803"/>
              <a:ext cx="271035" cy="966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8306" y="3448686"/>
              <a:ext cx="62547" cy="30326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8295" y="3446790"/>
              <a:ext cx="56860" cy="32221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11830" y="988527"/>
              <a:ext cx="1578824" cy="1177011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3471" y="1009375"/>
              <a:ext cx="2293370" cy="1764568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5983" y="1674642"/>
              <a:ext cx="2617474" cy="1607253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58885" y="2726559"/>
              <a:ext cx="329790" cy="235023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1339" y="2787210"/>
              <a:ext cx="163000" cy="20280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4594" y="2963478"/>
              <a:ext cx="66338" cy="41698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4131" y="1888816"/>
              <a:ext cx="276721" cy="140256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0456" y="2339908"/>
              <a:ext cx="117511" cy="128884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7316" y="2127629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7316" y="2127629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08083" y="2243246"/>
              <a:ext cx="123198" cy="117511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3373" y="1773200"/>
              <a:ext cx="318418" cy="56291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54931" y="2169327"/>
              <a:ext cx="163000" cy="7960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4396" y="3808802"/>
              <a:ext cx="206593" cy="252082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0675" y="3827755"/>
              <a:ext cx="140256" cy="145942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4372" y="2669698"/>
              <a:ext cx="456779" cy="263454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28479" y="1179956"/>
              <a:ext cx="667162" cy="1053812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32729" y="2021490"/>
              <a:ext cx="87186" cy="32221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06974" y="2671594"/>
              <a:ext cx="441616" cy="43972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6661" y="3454372"/>
              <a:ext cx="248291" cy="348744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02648" y="4015394"/>
              <a:ext cx="326000" cy="206593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8464" y="3691291"/>
              <a:ext cx="54966" cy="10613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89419" y="4240941"/>
              <a:ext cx="191431" cy="379069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81837" y="3439209"/>
              <a:ext cx="308942" cy="187640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57079" y="4083627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57079" y="4083627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74835" y="4220091"/>
              <a:ext cx="1055709" cy="940092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56544" y="4889149"/>
              <a:ext cx="322209" cy="382860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38950" y="4367928"/>
              <a:ext cx="70128" cy="64442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5291" y="2760675"/>
              <a:ext cx="369593" cy="233128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21640" y="2844070"/>
              <a:ext cx="507953" cy="430244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87977" y="2336117"/>
              <a:ext cx="1046231" cy="49279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98071" y="1123096"/>
              <a:ext cx="4395310" cy="1684963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2327" y="3791743"/>
              <a:ext cx="471942" cy="496581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3094" y="3998337"/>
              <a:ext cx="41698" cy="54966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7734" y="4210615"/>
              <a:ext cx="274826" cy="43972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2571" y="3960430"/>
              <a:ext cx="278617" cy="284302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4070" y="4185975"/>
              <a:ext cx="85291" cy="200907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99683" y="4474068"/>
              <a:ext cx="87186" cy="68232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7627" y="2815641"/>
              <a:ext cx="199012" cy="132674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5887" y="3266733"/>
              <a:ext cx="22744" cy="47384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0445" y="3657174"/>
              <a:ext cx="30326" cy="24640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04581" y="2802373"/>
              <a:ext cx="85291" cy="73919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44384" y="2785315"/>
              <a:ext cx="126989" cy="104245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1883" y="2893349"/>
              <a:ext cx="369593" cy="263454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7046" y="2933152"/>
              <a:ext cx="424558" cy="382860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18057" y="3789849"/>
              <a:ext cx="1184592" cy="430244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64824" y="4153755"/>
              <a:ext cx="83395" cy="36012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3176" y="2624210"/>
              <a:ext cx="87186" cy="47384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72071" y="2618525"/>
              <a:ext cx="295674" cy="322209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7745" y="2737931"/>
              <a:ext cx="32221" cy="3980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5326" y="2646954"/>
              <a:ext cx="108035" cy="126989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02523" y="2404350"/>
              <a:ext cx="1544708" cy="1070871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C00000"/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3" name="出自【趣你的PPT】(微信:qunideppt)：最优质的PPT资源库"/>
            <p:cNvSpPr/>
            <p:nvPr/>
          </p:nvSpPr>
          <p:spPr>
            <a:xfrm>
              <a:off x="7988642" y="2863026"/>
              <a:ext cx="102304" cy="92870"/>
            </a:xfrm>
            <a:prstGeom prst="star5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63074" y="4859708"/>
            <a:ext cx="1023631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 一不小心，就学会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63074" y="5275333"/>
            <a:ext cx="1023631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 一不小心，就学会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8732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194" grpId="0"/>
      <p:bldP spid="1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12292" y="1537331"/>
            <a:ext cx="3251187" cy="3251184"/>
            <a:chOff x="2358938" y="1846950"/>
            <a:chExt cx="3251187" cy="3251184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8938" y="2510871"/>
              <a:ext cx="947735" cy="1933478"/>
            </a:xfrm>
            <a:custGeom>
              <a:avLst/>
              <a:gdLst>
                <a:gd name="T0" fmla="*/ 4712 w 100"/>
                <a:gd name="T1" fmla="*/ 16633 h 204"/>
                <a:gd name="T2" fmla="*/ 0 w 100"/>
                <a:gd name="T3" fmla="*/ 20145 h 204"/>
                <a:gd name="T4" fmla="*/ 4712 w 100"/>
                <a:gd name="T5" fmla="*/ 23698 h 204"/>
                <a:gd name="T6" fmla="*/ 11931 w 100"/>
                <a:gd name="T7" fmla="*/ 39927 h 204"/>
                <a:gd name="T8" fmla="*/ 18995 w 100"/>
                <a:gd name="T9" fmla="*/ 32708 h 204"/>
                <a:gd name="T10" fmla="*/ 14493 w 100"/>
                <a:gd name="T11" fmla="*/ 20145 h 204"/>
                <a:gd name="T12" fmla="*/ 19568 w 100"/>
                <a:gd name="T13" fmla="*/ 7065 h 204"/>
                <a:gd name="T14" fmla="*/ 12507 w 100"/>
                <a:gd name="T15" fmla="*/ 0 h 204"/>
                <a:gd name="T16" fmla="*/ 4712 w 100"/>
                <a:gd name="T17" fmla="*/ 16633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985" y="4150399"/>
              <a:ext cx="1979094" cy="947735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2722" y="1846950"/>
              <a:ext cx="1933481" cy="957871"/>
            </a:xfrm>
            <a:custGeom>
              <a:avLst/>
              <a:gdLst>
                <a:gd name="T0" fmla="*/ 19991 w 204"/>
                <a:gd name="T1" fmla="*/ 0 h 101"/>
                <a:gd name="T2" fmla="*/ 16423 w 204"/>
                <a:gd name="T3" fmla="*/ 4719 h 101"/>
                <a:gd name="T4" fmla="*/ 0 w 204"/>
                <a:gd name="T5" fmla="*/ 12732 h 101"/>
                <a:gd name="T6" fmla="*/ 7065 w 204"/>
                <a:gd name="T7" fmla="*/ 19821 h 101"/>
                <a:gd name="T8" fmla="*/ 20354 w 204"/>
                <a:gd name="T9" fmla="*/ 14525 h 101"/>
                <a:gd name="T10" fmla="*/ 32861 w 204"/>
                <a:gd name="T11" fmla="*/ 19035 h 101"/>
                <a:gd name="T12" fmla="*/ 39927 w 204"/>
                <a:gd name="T13" fmla="*/ 11946 h 101"/>
                <a:gd name="T14" fmla="*/ 23488 w 204"/>
                <a:gd name="T15" fmla="*/ 4719 h 101"/>
                <a:gd name="T16" fmla="*/ 19991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390" y="2482996"/>
              <a:ext cx="947735" cy="1989227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492622" y="2969067"/>
            <a:ext cx="484005" cy="407981"/>
            <a:chOff x="1081602" y="2471024"/>
            <a:chExt cx="337082" cy="284136"/>
          </a:xfrm>
          <a:solidFill>
            <a:srgbClr val="FF5050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2193" y="2523969"/>
              <a:ext cx="250605" cy="231191"/>
            </a:xfrm>
            <a:custGeom>
              <a:avLst/>
              <a:gdLst>
                <a:gd name="T0" fmla="*/ 71 w 142"/>
                <a:gd name="T1" fmla="*/ 0 h 131"/>
                <a:gd name="T2" fmla="*/ 37 w 142"/>
                <a:gd name="T3" fmla="*/ 26 h 131"/>
                <a:gd name="T4" fmla="*/ 0 w 142"/>
                <a:gd name="T5" fmla="*/ 56 h 131"/>
                <a:gd name="T6" fmla="*/ 0 w 142"/>
                <a:gd name="T7" fmla="*/ 131 h 131"/>
                <a:gd name="T8" fmla="*/ 52 w 142"/>
                <a:gd name="T9" fmla="*/ 131 h 131"/>
                <a:gd name="T10" fmla="*/ 52 w 142"/>
                <a:gd name="T11" fmla="*/ 67 h 131"/>
                <a:gd name="T12" fmla="*/ 90 w 142"/>
                <a:gd name="T13" fmla="*/ 67 h 131"/>
                <a:gd name="T14" fmla="*/ 90 w 142"/>
                <a:gd name="T15" fmla="*/ 131 h 131"/>
                <a:gd name="T16" fmla="*/ 142 w 142"/>
                <a:gd name="T17" fmla="*/ 131 h 131"/>
                <a:gd name="T18" fmla="*/ 142 w 142"/>
                <a:gd name="T19" fmla="*/ 56 h 131"/>
                <a:gd name="T20" fmla="*/ 108 w 142"/>
                <a:gd name="T21" fmla="*/ 26 h 131"/>
                <a:gd name="T22" fmla="*/ 71 w 142"/>
                <a:gd name="T23" fmla="*/ 0 h 1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31">
                  <a:moveTo>
                    <a:pt x="71" y="0"/>
                  </a:moveTo>
                  <a:lnTo>
                    <a:pt x="37" y="26"/>
                  </a:lnTo>
                  <a:lnTo>
                    <a:pt x="0" y="56"/>
                  </a:lnTo>
                  <a:lnTo>
                    <a:pt x="0" y="131"/>
                  </a:lnTo>
                  <a:lnTo>
                    <a:pt x="52" y="131"/>
                  </a:lnTo>
                  <a:lnTo>
                    <a:pt x="52" y="67"/>
                  </a:lnTo>
                  <a:lnTo>
                    <a:pt x="90" y="67"/>
                  </a:lnTo>
                  <a:lnTo>
                    <a:pt x="90" y="131"/>
                  </a:lnTo>
                  <a:lnTo>
                    <a:pt x="142" y="131"/>
                  </a:lnTo>
                  <a:lnTo>
                    <a:pt x="142" y="56"/>
                  </a:lnTo>
                  <a:lnTo>
                    <a:pt x="108" y="26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602" y="2471024"/>
              <a:ext cx="337082" cy="151775"/>
            </a:xfrm>
            <a:custGeom>
              <a:avLst/>
              <a:gdLst>
                <a:gd name="T0" fmla="*/ 154 w 191"/>
                <a:gd name="T1" fmla="*/ 45 h 86"/>
                <a:gd name="T2" fmla="*/ 154 w 191"/>
                <a:gd name="T3" fmla="*/ 7 h 86"/>
                <a:gd name="T4" fmla="*/ 127 w 191"/>
                <a:gd name="T5" fmla="*/ 7 h 86"/>
                <a:gd name="T6" fmla="*/ 127 w 191"/>
                <a:gd name="T7" fmla="*/ 22 h 86"/>
                <a:gd name="T8" fmla="*/ 109 w 191"/>
                <a:gd name="T9" fmla="*/ 11 h 86"/>
                <a:gd name="T10" fmla="*/ 98 w 191"/>
                <a:gd name="T11" fmla="*/ 0 h 86"/>
                <a:gd name="T12" fmla="*/ 83 w 191"/>
                <a:gd name="T13" fmla="*/ 11 h 86"/>
                <a:gd name="T14" fmla="*/ 0 w 191"/>
                <a:gd name="T15" fmla="*/ 75 h 86"/>
                <a:gd name="T16" fmla="*/ 12 w 191"/>
                <a:gd name="T17" fmla="*/ 86 h 86"/>
                <a:gd name="T18" fmla="*/ 98 w 191"/>
                <a:gd name="T19" fmla="*/ 19 h 86"/>
                <a:gd name="T20" fmla="*/ 184 w 191"/>
                <a:gd name="T21" fmla="*/ 86 h 86"/>
                <a:gd name="T22" fmla="*/ 191 w 191"/>
                <a:gd name="T23" fmla="*/ 75 h 86"/>
                <a:gd name="T24" fmla="*/ 154 w 191"/>
                <a:gd name="T25" fmla="*/ 45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86">
                  <a:moveTo>
                    <a:pt x="154" y="45"/>
                  </a:moveTo>
                  <a:lnTo>
                    <a:pt x="154" y="7"/>
                  </a:lnTo>
                  <a:lnTo>
                    <a:pt x="127" y="7"/>
                  </a:lnTo>
                  <a:lnTo>
                    <a:pt x="127" y="22"/>
                  </a:lnTo>
                  <a:lnTo>
                    <a:pt x="109" y="11"/>
                  </a:lnTo>
                  <a:lnTo>
                    <a:pt x="98" y="0"/>
                  </a:lnTo>
                  <a:lnTo>
                    <a:pt x="83" y="11"/>
                  </a:lnTo>
                  <a:lnTo>
                    <a:pt x="0" y="75"/>
                  </a:lnTo>
                  <a:lnTo>
                    <a:pt x="12" y="86"/>
                  </a:lnTo>
                  <a:lnTo>
                    <a:pt x="98" y="19"/>
                  </a:lnTo>
                  <a:lnTo>
                    <a:pt x="184" y="86"/>
                  </a:lnTo>
                  <a:lnTo>
                    <a:pt x="191" y="75"/>
                  </a:lnTo>
                  <a:lnTo>
                    <a:pt x="15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0703583" y="2844901"/>
            <a:ext cx="283813" cy="712066"/>
            <a:chOff x="3938852" y="2384549"/>
            <a:chExt cx="197660" cy="495914"/>
          </a:xfrm>
          <a:solidFill>
            <a:srgbClr val="FF5050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8852" y="2471024"/>
              <a:ext cx="197660" cy="409439"/>
            </a:xfrm>
            <a:custGeom>
              <a:avLst/>
              <a:gdLst>
                <a:gd name="T0" fmla="*/ 4473 w 30"/>
                <a:gd name="T1" fmla="*/ 0 h 62"/>
                <a:gd name="T2" fmla="*/ 1561 w 30"/>
                <a:gd name="T3" fmla="*/ 0 h 62"/>
                <a:gd name="T4" fmla="*/ 0 w 30"/>
                <a:gd name="T5" fmla="*/ 1149 h 62"/>
                <a:gd name="T6" fmla="*/ 0 w 30"/>
                <a:gd name="T7" fmla="*/ 1149 h 62"/>
                <a:gd name="T8" fmla="*/ 0 w 30"/>
                <a:gd name="T9" fmla="*/ 1358 h 62"/>
                <a:gd name="T10" fmla="*/ 0 w 30"/>
                <a:gd name="T11" fmla="*/ 5504 h 62"/>
                <a:gd name="T12" fmla="*/ 362 w 30"/>
                <a:gd name="T13" fmla="*/ 5867 h 62"/>
                <a:gd name="T14" fmla="*/ 989 w 30"/>
                <a:gd name="T15" fmla="*/ 5504 h 62"/>
                <a:gd name="T16" fmla="*/ 989 w 30"/>
                <a:gd name="T17" fmla="*/ 1931 h 62"/>
                <a:gd name="T18" fmla="*/ 1351 w 30"/>
                <a:gd name="T19" fmla="*/ 1931 h 62"/>
                <a:gd name="T20" fmla="*/ 1351 w 30"/>
                <a:gd name="T21" fmla="*/ 5291 h 62"/>
                <a:gd name="T22" fmla="*/ 1351 w 30"/>
                <a:gd name="T23" fmla="*/ 5504 h 62"/>
                <a:gd name="T24" fmla="*/ 1351 w 30"/>
                <a:gd name="T25" fmla="*/ 11581 h 62"/>
                <a:gd name="T26" fmla="*/ 2132 w 30"/>
                <a:gd name="T27" fmla="*/ 12154 h 62"/>
                <a:gd name="T28" fmla="*/ 2703 w 30"/>
                <a:gd name="T29" fmla="*/ 11581 h 62"/>
                <a:gd name="T30" fmla="*/ 2703 w 30"/>
                <a:gd name="T31" fmla="*/ 6077 h 62"/>
                <a:gd name="T32" fmla="*/ 3121 w 30"/>
                <a:gd name="T33" fmla="*/ 6077 h 62"/>
                <a:gd name="T34" fmla="*/ 3121 w 30"/>
                <a:gd name="T35" fmla="*/ 11581 h 62"/>
                <a:gd name="T36" fmla="*/ 3692 w 30"/>
                <a:gd name="T37" fmla="*/ 12154 h 62"/>
                <a:gd name="T38" fmla="*/ 4473 w 30"/>
                <a:gd name="T39" fmla="*/ 11581 h 62"/>
                <a:gd name="T40" fmla="*/ 4473 w 30"/>
                <a:gd name="T41" fmla="*/ 5291 h 62"/>
                <a:gd name="T42" fmla="*/ 4473 w 30"/>
                <a:gd name="T43" fmla="*/ 5291 h 62"/>
                <a:gd name="T44" fmla="*/ 4473 w 30"/>
                <a:gd name="T45" fmla="*/ 1931 h 62"/>
                <a:gd name="T46" fmla="*/ 4835 w 30"/>
                <a:gd name="T47" fmla="*/ 1931 h 62"/>
                <a:gd name="T48" fmla="*/ 4835 w 30"/>
                <a:gd name="T49" fmla="*/ 5504 h 62"/>
                <a:gd name="T50" fmla="*/ 5253 w 30"/>
                <a:gd name="T51" fmla="*/ 5867 h 62"/>
                <a:gd name="T52" fmla="*/ 5828 w 30"/>
                <a:gd name="T53" fmla="*/ 5504 h 62"/>
                <a:gd name="T54" fmla="*/ 5828 w 30"/>
                <a:gd name="T55" fmla="*/ 1358 h 62"/>
                <a:gd name="T56" fmla="*/ 5828 w 30"/>
                <a:gd name="T57" fmla="*/ 1149 h 62"/>
                <a:gd name="T58" fmla="*/ 5828 w 30"/>
                <a:gd name="T59" fmla="*/ 995 h 62"/>
                <a:gd name="T60" fmla="*/ 4473 w 30"/>
                <a:gd name="T61" fmla="*/ 0 h 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0" h="62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9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1"/>
                    <a:pt x="9" y="62"/>
                    <a:pt x="11" y="62"/>
                  </a:cubicBezTo>
                  <a:cubicBezTo>
                    <a:pt x="13" y="62"/>
                    <a:pt x="14" y="61"/>
                    <a:pt x="14" y="5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1"/>
                    <a:pt x="17" y="62"/>
                    <a:pt x="19" y="62"/>
                  </a:cubicBezTo>
                  <a:cubicBezTo>
                    <a:pt x="21" y="62"/>
                    <a:pt x="23" y="61"/>
                    <a:pt x="23" y="5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8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98856" y="2384549"/>
              <a:ext cx="79418" cy="794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8540134" y="4882276"/>
            <a:ext cx="595502" cy="539752"/>
          </a:xfrm>
          <a:custGeom>
            <a:avLst/>
            <a:gdLst>
              <a:gd name="T0" fmla="*/ 0 w 63"/>
              <a:gd name="T1" fmla="*/ 10751 h 57"/>
              <a:gd name="T2" fmla="*/ 780 w 63"/>
              <a:gd name="T3" fmla="*/ 11117 h 57"/>
              <a:gd name="T4" fmla="*/ 2130 w 63"/>
              <a:gd name="T5" fmla="*/ 8770 h 57"/>
              <a:gd name="T6" fmla="*/ 7736 w 63"/>
              <a:gd name="T7" fmla="*/ 7623 h 57"/>
              <a:gd name="T8" fmla="*/ 12201 w 63"/>
              <a:gd name="T9" fmla="*/ 0 h 57"/>
              <a:gd name="T10" fmla="*/ 1559 w 63"/>
              <a:gd name="T11" fmla="*/ 8408 h 57"/>
              <a:gd name="T12" fmla="*/ 6595 w 63"/>
              <a:gd name="T13" fmla="*/ 3337 h 57"/>
              <a:gd name="T14" fmla="*/ 0 w 63"/>
              <a:gd name="T15" fmla="*/ 10751 h 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3" h="57">
                <a:moveTo>
                  <a:pt x="0" y="55"/>
                </a:moveTo>
                <a:cubicBezTo>
                  <a:pt x="0" y="55"/>
                  <a:pt x="0" y="57"/>
                  <a:pt x="4" y="57"/>
                </a:cubicBezTo>
                <a:cubicBezTo>
                  <a:pt x="3" y="54"/>
                  <a:pt x="11" y="45"/>
                  <a:pt x="11" y="45"/>
                </a:cubicBezTo>
                <a:cubicBezTo>
                  <a:pt x="11" y="45"/>
                  <a:pt x="25" y="54"/>
                  <a:pt x="40" y="39"/>
                </a:cubicBezTo>
                <a:cubicBezTo>
                  <a:pt x="54" y="23"/>
                  <a:pt x="44" y="11"/>
                  <a:pt x="63" y="0"/>
                </a:cubicBezTo>
                <a:cubicBezTo>
                  <a:pt x="17" y="10"/>
                  <a:pt x="7" y="24"/>
                  <a:pt x="8" y="43"/>
                </a:cubicBezTo>
                <a:cubicBezTo>
                  <a:pt x="12" y="34"/>
                  <a:pt x="24" y="22"/>
                  <a:pt x="34" y="17"/>
                </a:cubicBezTo>
                <a:cubicBezTo>
                  <a:pt x="17" y="29"/>
                  <a:pt x="5" y="47"/>
                  <a:pt x="0" y="55"/>
                </a:cubicBezTo>
                <a:close/>
              </a:path>
            </a:pathLst>
          </a:custGeom>
          <a:solidFill>
            <a:srgbClr val="770408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8595883" y="1035589"/>
            <a:ext cx="473869" cy="418117"/>
          </a:xfrm>
          <a:custGeom>
            <a:avLst/>
            <a:gdLst>
              <a:gd name="T0" fmla="*/ 4922 w 50"/>
              <a:gd name="T1" fmla="*/ 1800 h 44"/>
              <a:gd name="T2" fmla="*/ 2349 w 50"/>
              <a:gd name="T3" fmla="*/ 0 h 44"/>
              <a:gd name="T4" fmla="*/ 209 w 50"/>
              <a:gd name="T5" fmla="*/ 2955 h 44"/>
              <a:gd name="T6" fmla="*/ 4712 w 50"/>
              <a:gd name="T7" fmla="*/ 8704 h 44"/>
              <a:gd name="T8" fmla="*/ 9567 w 50"/>
              <a:gd name="T9" fmla="*/ 2955 h 44"/>
              <a:gd name="T10" fmla="*/ 7428 w 50"/>
              <a:gd name="T11" fmla="*/ 0 h 44"/>
              <a:gd name="T12" fmla="*/ 4922 w 50"/>
              <a:gd name="T13" fmla="*/ 1800 h 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0" h="44">
                <a:moveTo>
                  <a:pt x="25" y="9"/>
                </a:moveTo>
                <a:cubicBezTo>
                  <a:pt x="22" y="3"/>
                  <a:pt x="19" y="0"/>
                  <a:pt x="12" y="0"/>
                </a:cubicBezTo>
                <a:cubicBezTo>
                  <a:pt x="3" y="1"/>
                  <a:pt x="0" y="7"/>
                  <a:pt x="1" y="15"/>
                </a:cubicBezTo>
                <a:cubicBezTo>
                  <a:pt x="2" y="25"/>
                  <a:pt x="15" y="31"/>
                  <a:pt x="24" y="44"/>
                </a:cubicBezTo>
                <a:cubicBezTo>
                  <a:pt x="34" y="32"/>
                  <a:pt x="48" y="26"/>
                  <a:pt x="49" y="15"/>
                </a:cubicBezTo>
                <a:cubicBezTo>
                  <a:pt x="50" y="7"/>
                  <a:pt x="46" y="1"/>
                  <a:pt x="38" y="0"/>
                </a:cubicBezTo>
                <a:cubicBezTo>
                  <a:pt x="31" y="0"/>
                  <a:pt x="27" y="3"/>
                  <a:pt x="25" y="9"/>
                </a:cubicBezTo>
                <a:close/>
              </a:path>
            </a:pathLst>
          </a:custGeom>
          <a:solidFill>
            <a:srgbClr val="770408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8086541" y="3736885"/>
            <a:ext cx="27874" cy="38010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8124549" y="3736885"/>
            <a:ext cx="17739" cy="3801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 bwMode="auto">
          <a:xfrm>
            <a:off x="9286831" y="4986429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3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 bwMode="auto">
          <a:xfrm>
            <a:off x="6206274" y="3555459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 bwMode="auto">
          <a:xfrm>
            <a:off x="9114502" y="1105432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sysClr val="windowText" lastClr="000000"/>
                </a:solidFill>
              </a:rPr>
              <a:t>添加标题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 bwMode="auto">
          <a:xfrm>
            <a:off x="10332986" y="3555459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553435" y="1877886"/>
            <a:ext cx="39288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6299189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1603473" y="5515310"/>
            <a:ext cx="930341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12017" r="24186"/>
          <a:stretch/>
        </p:blipFill>
        <p:spPr>
          <a:xfrm>
            <a:off x="6246128" y="980653"/>
            <a:ext cx="2451975" cy="3107308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842044" y="980653"/>
            <a:ext cx="1853760" cy="1855773"/>
            <a:chOff x="6146924" y="2227596"/>
            <a:chExt cx="1853760" cy="1855773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6924" y="2227596"/>
              <a:ext cx="1853760" cy="1855773"/>
            </a:xfrm>
            <a:custGeom>
              <a:avLst/>
              <a:gdLst>
                <a:gd name="T0" fmla="*/ 0 w 921"/>
                <a:gd name="T1" fmla="*/ 0 h 922"/>
                <a:gd name="T2" fmla="*/ 921 w 921"/>
                <a:gd name="T3" fmla="*/ 0 h 922"/>
                <a:gd name="T4" fmla="*/ 921 w 921"/>
                <a:gd name="T5" fmla="*/ 922 h 922"/>
                <a:gd name="T6" fmla="*/ 0 w 921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922">
                  <a:moveTo>
                    <a:pt x="0" y="0"/>
                  </a:moveTo>
                  <a:lnTo>
                    <a:pt x="921" y="0"/>
                  </a:lnTo>
                  <a:lnTo>
                    <a:pt x="921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512" y="2565742"/>
              <a:ext cx="167060" cy="326068"/>
            </a:xfrm>
            <a:custGeom>
              <a:avLst/>
              <a:gdLst>
                <a:gd name="T0" fmla="*/ 27 w 31"/>
                <a:gd name="T1" fmla="*/ 6 h 61"/>
                <a:gd name="T2" fmla="*/ 23 w 31"/>
                <a:gd name="T3" fmla="*/ 6 h 61"/>
                <a:gd name="T4" fmla="*/ 8 w 31"/>
                <a:gd name="T5" fmla="*/ 28 h 61"/>
                <a:gd name="T6" fmla="*/ 8 w 31"/>
                <a:gd name="T7" fmla="*/ 28 h 61"/>
                <a:gd name="T8" fmla="*/ 18 w 31"/>
                <a:gd name="T9" fmla="*/ 22 h 61"/>
                <a:gd name="T10" fmla="*/ 31 w 31"/>
                <a:gd name="T11" fmla="*/ 40 h 61"/>
                <a:gd name="T12" fmla="*/ 16 w 31"/>
                <a:gd name="T13" fmla="*/ 61 h 61"/>
                <a:gd name="T14" fmla="*/ 0 w 31"/>
                <a:gd name="T15" fmla="*/ 36 h 61"/>
                <a:gd name="T16" fmla="*/ 8 w 31"/>
                <a:gd name="T17" fmla="*/ 9 h 61"/>
                <a:gd name="T18" fmla="*/ 23 w 31"/>
                <a:gd name="T19" fmla="*/ 0 h 61"/>
                <a:gd name="T20" fmla="*/ 27 w 31"/>
                <a:gd name="T21" fmla="*/ 0 h 61"/>
                <a:gd name="T22" fmla="*/ 27 w 31"/>
                <a:gd name="T23" fmla="*/ 6 h 61"/>
                <a:gd name="T24" fmla="*/ 24 w 31"/>
                <a:gd name="T25" fmla="*/ 41 h 61"/>
                <a:gd name="T26" fmla="*/ 16 w 31"/>
                <a:gd name="T27" fmla="*/ 27 h 61"/>
                <a:gd name="T28" fmla="*/ 8 w 31"/>
                <a:gd name="T29" fmla="*/ 34 h 61"/>
                <a:gd name="T30" fmla="*/ 7 w 31"/>
                <a:gd name="T31" fmla="*/ 37 h 61"/>
                <a:gd name="T32" fmla="*/ 16 w 31"/>
                <a:gd name="T33" fmla="*/ 55 h 61"/>
                <a:gd name="T34" fmla="*/ 24 w 31"/>
                <a:gd name="T3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61">
                  <a:moveTo>
                    <a:pt x="27" y="6"/>
                  </a:moveTo>
                  <a:cubicBezTo>
                    <a:pt x="26" y="6"/>
                    <a:pt x="24" y="6"/>
                    <a:pt x="23" y="6"/>
                  </a:cubicBezTo>
                  <a:cubicBezTo>
                    <a:pt x="13" y="9"/>
                    <a:pt x="9" y="1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3" y="22"/>
                    <a:pt x="18" y="22"/>
                  </a:cubicBezTo>
                  <a:cubicBezTo>
                    <a:pt x="25" y="22"/>
                    <a:pt x="31" y="29"/>
                    <a:pt x="31" y="40"/>
                  </a:cubicBezTo>
                  <a:cubicBezTo>
                    <a:pt x="31" y="52"/>
                    <a:pt x="26" y="61"/>
                    <a:pt x="16" y="61"/>
                  </a:cubicBezTo>
                  <a:cubicBezTo>
                    <a:pt x="6" y="61"/>
                    <a:pt x="0" y="50"/>
                    <a:pt x="0" y="36"/>
                  </a:cubicBezTo>
                  <a:cubicBezTo>
                    <a:pt x="0" y="25"/>
                    <a:pt x="3" y="16"/>
                    <a:pt x="8" y="9"/>
                  </a:cubicBezTo>
                  <a:cubicBezTo>
                    <a:pt x="12" y="5"/>
                    <a:pt x="17" y="1"/>
                    <a:pt x="23" y="0"/>
                  </a:cubicBezTo>
                  <a:cubicBezTo>
                    <a:pt x="24" y="0"/>
                    <a:pt x="26" y="0"/>
                    <a:pt x="27" y="0"/>
                  </a:cubicBezTo>
                  <a:lnTo>
                    <a:pt x="27" y="6"/>
                  </a:lnTo>
                  <a:close/>
                  <a:moveTo>
                    <a:pt x="24" y="41"/>
                  </a:moveTo>
                  <a:cubicBezTo>
                    <a:pt x="24" y="32"/>
                    <a:pt x="20" y="27"/>
                    <a:pt x="16" y="27"/>
                  </a:cubicBezTo>
                  <a:cubicBezTo>
                    <a:pt x="13" y="27"/>
                    <a:pt x="10" y="29"/>
                    <a:pt x="8" y="34"/>
                  </a:cubicBezTo>
                  <a:cubicBezTo>
                    <a:pt x="8" y="34"/>
                    <a:pt x="7" y="36"/>
                    <a:pt x="7" y="37"/>
                  </a:cubicBezTo>
                  <a:cubicBezTo>
                    <a:pt x="8" y="50"/>
                    <a:pt x="11" y="55"/>
                    <a:pt x="16" y="55"/>
                  </a:cubicBezTo>
                  <a:cubicBezTo>
                    <a:pt x="20" y="55"/>
                    <a:pt x="24" y="51"/>
                    <a:pt x="2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78738" y="2565742"/>
              <a:ext cx="161021" cy="326068"/>
            </a:xfrm>
            <a:custGeom>
              <a:avLst/>
              <a:gdLst>
                <a:gd name="T0" fmla="*/ 3 w 30"/>
                <a:gd name="T1" fmla="*/ 55 h 61"/>
                <a:gd name="T2" fmla="*/ 8 w 30"/>
                <a:gd name="T3" fmla="*/ 54 h 61"/>
                <a:gd name="T4" fmla="*/ 16 w 30"/>
                <a:gd name="T5" fmla="*/ 50 h 61"/>
                <a:gd name="T6" fmla="*/ 23 w 30"/>
                <a:gd name="T7" fmla="*/ 33 h 61"/>
                <a:gd name="T8" fmla="*/ 23 w 30"/>
                <a:gd name="T9" fmla="*/ 33 h 61"/>
                <a:gd name="T10" fmla="*/ 13 w 30"/>
                <a:gd name="T11" fmla="*/ 38 h 61"/>
                <a:gd name="T12" fmla="*/ 0 w 30"/>
                <a:gd name="T13" fmla="*/ 20 h 61"/>
                <a:gd name="T14" fmla="*/ 15 w 30"/>
                <a:gd name="T15" fmla="*/ 0 h 61"/>
                <a:gd name="T16" fmla="*/ 30 w 30"/>
                <a:gd name="T17" fmla="*/ 24 h 61"/>
                <a:gd name="T18" fmla="*/ 22 w 30"/>
                <a:gd name="T19" fmla="*/ 51 h 61"/>
                <a:gd name="T20" fmla="*/ 8 w 30"/>
                <a:gd name="T21" fmla="*/ 60 h 61"/>
                <a:gd name="T22" fmla="*/ 3 w 30"/>
                <a:gd name="T23" fmla="*/ 61 h 61"/>
                <a:gd name="T24" fmla="*/ 3 w 30"/>
                <a:gd name="T25" fmla="*/ 55 h 61"/>
                <a:gd name="T26" fmla="*/ 7 w 30"/>
                <a:gd name="T27" fmla="*/ 19 h 61"/>
                <a:gd name="T28" fmla="*/ 15 w 30"/>
                <a:gd name="T29" fmla="*/ 32 h 61"/>
                <a:gd name="T30" fmla="*/ 22 w 30"/>
                <a:gd name="T31" fmla="*/ 27 h 61"/>
                <a:gd name="T32" fmla="*/ 23 w 30"/>
                <a:gd name="T33" fmla="*/ 23 h 61"/>
                <a:gd name="T34" fmla="*/ 14 w 30"/>
                <a:gd name="T35" fmla="*/ 5 h 61"/>
                <a:gd name="T36" fmla="*/ 7 w 30"/>
                <a:gd name="T3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61">
                  <a:moveTo>
                    <a:pt x="3" y="55"/>
                  </a:moveTo>
                  <a:cubicBezTo>
                    <a:pt x="5" y="55"/>
                    <a:pt x="6" y="54"/>
                    <a:pt x="8" y="54"/>
                  </a:cubicBezTo>
                  <a:cubicBezTo>
                    <a:pt x="11" y="53"/>
                    <a:pt x="14" y="52"/>
                    <a:pt x="16" y="50"/>
                  </a:cubicBezTo>
                  <a:cubicBezTo>
                    <a:pt x="19" y="46"/>
                    <a:pt x="22" y="40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0" y="35"/>
                    <a:pt x="17" y="38"/>
                    <a:pt x="13" y="38"/>
                  </a:cubicBezTo>
                  <a:cubicBezTo>
                    <a:pt x="5" y="38"/>
                    <a:pt x="0" y="31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ubicBezTo>
                    <a:pt x="25" y="0"/>
                    <a:pt x="30" y="11"/>
                    <a:pt x="30" y="24"/>
                  </a:cubicBezTo>
                  <a:cubicBezTo>
                    <a:pt x="30" y="35"/>
                    <a:pt x="27" y="44"/>
                    <a:pt x="22" y="51"/>
                  </a:cubicBezTo>
                  <a:cubicBezTo>
                    <a:pt x="18" y="56"/>
                    <a:pt x="13" y="59"/>
                    <a:pt x="8" y="60"/>
                  </a:cubicBezTo>
                  <a:cubicBezTo>
                    <a:pt x="6" y="61"/>
                    <a:pt x="5" y="61"/>
                    <a:pt x="3" y="61"/>
                  </a:cubicBezTo>
                  <a:lnTo>
                    <a:pt x="3" y="55"/>
                  </a:lnTo>
                  <a:close/>
                  <a:moveTo>
                    <a:pt x="7" y="19"/>
                  </a:moveTo>
                  <a:cubicBezTo>
                    <a:pt x="7" y="28"/>
                    <a:pt x="10" y="32"/>
                    <a:pt x="15" y="32"/>
                  </a:cubicBezTo>
                  <a:cubicBezTo>
                    <a:pt x="18" y="32"/>
                    <a:pt x="21" y="30"/>
                    <a:pt x="22" y="27"/>
                  </a:cubicBezTo>
                  <a:cubicBezTo>
                    <a:pt x="23" y="26"/>
                    <a:pt x="23" y="25"/>
                    <a:pt x="23" y="23"/>
                  </a:cubicBezTo>
                  <a:cubicBezTo>
                    <a:pt x="23" y="11"/>
                    <a:pt x="19" y="5"/>
                    <a:pt x="14" y="5"/>
                  </a:cubicBezTo>
                  <a:cubicBezTo>
                    <a:pt x="11" y="5"/>
                    <a:pt x="7" y="9"/>
                    <a:pt x="7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67938" y="2559704"/>
              <a:ext cx="287827" cy="332107"/>
            </a:xfrm>
            <a:custGeom>
              <a:avLst/>
              <a:gdLst>
                <a:gd name="T0" fmla="*/ 23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3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3 w 54"/>
                <a:gd name="T37" fmla="*/ 25 h 62"/>
                <a:gd name="T38" fmla="*/ 54 w 54"/>
                <a:gd name="T39" fmla="*/ 44 h 62"/>
                <a:gd name="T40" fmla="*/ 37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7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3" y="19"/>
                  </a:moveTo>
                  <a:cubicBezTo>
                    <a:pt x="23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3" y="8"/>
                    <a:pt x="23" y="19"/>
                  </a:cubicBezTo>
                  <a:close/>
                  <a:moveTo>
                    <a:pt x="5" y="19"/>
                  </a:moveTo>
                  <a:cubicBezTo>
                    <a:pt x="5" y="25"/>
                    <a:pt x="7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7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3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7" y="44"/>
                  </a:moveTo>
                  <a:cubicBezTo>
                    <a:pt x="37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7" y="38"/>
                    <a:pt x="3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r="22087"/>
          <a:stretch/>
        </p:blipFill>
        <p:spPr>
          <a:xfrm>
            <a:off x="1028398" y="980653"/>
            <a:ext cx="2436278" cy="3107308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603473" y="980653"/>
            <a:ext cx="1855772" cy="1855773"/>
            <a:chOff x="1871804" y="2179290"/>
            <a:chExt cx="1855772" cy="1855773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1804" y="2179290"/>
              <a:ext cx="1855772" cy="1855773"/>
            </a:xfrm>
            <a:custGeom>
              <a:avLst/>
              <a:gdLst>
                <a:gd name="T0" fmla="*/ 0 w 922"/>
                <a:gd name="T1" fmla="*/ 0 h 922"/>
                <a:gd name="T2" fmla="*/ 922 w 922"/>
                <a:gd name="T3" fmla="*/ 0 h 922"/>
                <a:gd name="T4" fmla="*/ 922 w 922"/>
                <a:gd name="T5" fmla="*/ 922 h 922"/>
                <a:gd name="T6" fmla="*/ 0 w 922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922">
                  <a:moveTo>
                    <a:pt x="0" y="0"/>
                  </a:moveTo>
                  <a:lnTo>
                    <a:pt x="922" y="0"/>
                  </a:lnTo>
                  <a:lnTo>
                    <a:pt x="922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4162" y="2565742"/>
              <a:ext cx="96613" cy="320031"/>
            </a:xfrm>
            <a:custGeom>
              <a:avLst/>
              <a:gdLst>
                <a:gd name="T0" fmla="*/ 30 w 48"/>
                <a:gd name="T1" fmla="*/ 18 h 159"/>
                <a:gd name="T2" fmla="*/ 30 w 48"/>
                <a:gd name="T3" fmla="*/ 18 h 159"/>
                <a:gd name="T4" fmla="*/ 3 w 48"/>
                <a:gd name="T5" fmla="*/ 34 h 159"/>
                <a:gd name="T6" fmla="*/ 0 w 48"/>
                <a:gd name="T7" fmla="*/ 21 h 159"/>
                <a:gd name="T8" fmla="*/ 32 w 48"/>
                <a:gd name="T9" fmla="*/ 0 h 159"/>
                <a:gd name="T10" fmla="*/ 48 w 48"/>
                <a:gd name="T11" fmla="*/ 0 h 159"/>
                <a:gd name="T12" fmla="*/ 48 w 48"/>
                <a:gd name="T13" fmla="*/ 159 h 159"/>
                <a:gd name="T14" fmla="*/ 30 w 48"/>
                <a:gd name="T15" fmla="*/ 159 h 159"/>
                <a:gd name="T16" fmla="*/ 30 w 48"/>
                <a:gd name="T17" fmla="*/ 1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9">
                  <a:moveTo>
                    <a:pt x="30" y="18"/>
                  </a:moveTo>
                  <a:lnTo>
                    <a:pt x="30" y="18"/>
                  </a:lnTo>
                  <a:lnTo>
                    <a:pt x="3" y="34"/>
                  </a:lnTo>
                  <a:lnTo>
                    <a:pt x="0" y="21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48" y="159"/>
                  </a:lnTo>
                  <a:lnTo>
                    <a:pt x="30" y="159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41223" y="2565742"/>
              <a:ext cx="171086" cy="320031"/>
            </a:xfrm>
            <a:custGeom>
              <a:avLst/>
              <a:gdLst>
                <a:gd name="T0" fmla="*/ 19 w 32"/>
                <a:gd name="T1" fmla="*/ 60 h 60"/>
                <a:gd name="T2" fmla="*/ 19 w 32"/>
                <a:gd name="T3" fmla="*/ 43 h 60"/>
                <a:gd name="T4" fmla="*/ 0 w 32"/>
                <a:gd name="T5" fmla="*/ 43 h 60"/>
                <a:gd name="T6" fmla="*/ 0 w 32"/>
                <a:gd name="T7" fmla="*/ 39 h 60"/>
                <a:gd name="T8" fmla="*/ 19 w 32"/>
                <a:gd name="T9" fmla="*/ 0 h 60"/>
                <a:gd name="T10" fmla="*/ 26 w 32"/>
                <a:gd name="T11" fmla="*/ 0 h 60"/>
                <a:gd name="T12" fmla="*/ 26 w 32"/>
                <a:gd name="T13" fmla="*/ 38 h 60"/>
                <a:gd name="T14" fmla="*/ 32 w 32"/>
                <a:gd name="T15" fmla="*/ 38 h 60"/>
                <a:gd name="T16" fmla="*/ 32 w 32"/>
                <a:gd name="T17" fmla="*/ 43 h 60"/>
                <a:gd name="T18" fmla="*/ 26 w 32"/>
                <a:gd name="T19" fmla="*/ 43 h 60"/>
                <a:gd name="T20" fmla="*/ 26 w 32"/>
                <a:gd name="T21" fmla="*/ 60 h 60"/>
                <a:gd name="T22" fmla="*/ 19 w 32"/>
                <a:gd name="T23" fmla="*/ 60 h 60"/>
                <a:gd name="T24" fmla="*/ 19 w 32"/>
                <a:gd name="T25" fmla="*/ 38 h 60"/>
                <a:gd name="T26" fmla="*/ 19 w 32"/>
                <a:gd name="T27" fmla="*/ 21 h 60"/>
                <a:gd name="T28" fmla="*/ 20 w 32"/>
                <a:gd name="T29" fmla="*/ 9 h 60"/>
                <a:gd name="T30" fmla="*/ 20 w 32"/>
                <a:gd name="T31" fmla="*/ 9 h 60"/>
                <a:gd name="T32" fmla="*/ 15 w 32"/>
                <a:gd name="T33" fmla="*/ 20 h 60"/>
                <a:gd name="T34" fmla="*/ 6 w 32"/>
                <a:gd name="T35" fmla="*/ 38 h 60"/>
                <a:gd name="T36" fmla="*/ 6 w 32"/>
                <a:gd name="T37" fmla="*/ 38 h 60"/>
                <a:gd name="T38" fmla="*/ 19 w 32"/>
                <a:gd name="T39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0">
                  <a:moveTo>
                    <a:pt x="19" y="60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60"/>
                    <a:pt x="26" y="60"/>
                    <a:pt x="26" y="60"/>
                  </a:cubicBezTo>
                  <a:lnTo>
                    <a:pt x="19" y="60"/>
                  </a:lnTo>
                  <a:close/>
                  <a:moveTo>
                    <a:pt x="19" y="38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17"/>
                    <a:pt x="20" y="13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14"/>
                    <a:pt x="16" y="17"/>
                    <a:pt x="15" y="20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4449" y="2559704"/>
              <a:ext cx="289839" cy="332107"/>
            </a:xfrm>
            <a:custGeom>
              <a:avLst/>
              <a:gdLst>
                <a:gd name="T0" fmla="*/ 22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2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3 w 54"/>
                <a:gd name="T37" fmla="*/ 25 h 62"/>
                <a:gd name="T38" fmla="*/ 54 w 54"/>
                <a:gd name="T39" fmla="*/ 44 h 62"/>
                <a:gd name="T40" fmla="*/ 37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7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7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7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3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7" y="44"/>
                  </a:moveTo>
                  <a:cubicBezTo>
                    <a:pt x="37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7" y="38"/>
                    <a:pt x="3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"/>
          <a:stretch/>
        </p:blipFill>
        <p:spPr>
          <a:xfrm>
            <a:off x="3635785" y="980653"/>
            <a:ext cx="2439258" cy="3107308"/>
          </a:xfrm>
          <a:prstGeom prst="rect">
            <a:avLst/>
          </a:prstGeom>
        </p:spPr>
      </p:pic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219271" y="980653"/>
            <a:ext cx="1855772" cy="1855773"/>
            <a:chOff x="4011377" y="2199418"/>
            <a:chExt cx="1855772" cy="1855773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1377" y="2199418"/>
              <a:ext cx="1855772" cy="1855773"/>
            </a:xfrm>
            <a:custGeom>
              <a:avLst/>
              <a:gdLst>
                <a:gd name="T0" fmla="*/ 0 w 922"/>
                <a:gd name="T1" fmla="*/ 0 h 922"/>
                <a:gd name="T2" fmla="*/ 922 w 922"/>
                <a:gd name="T3" fmla="*/ 0 h 922"/>
                <a:gd name="T4" fmla="*/ 922 w 922"/>
                <a:gd name="T5" fmla="*/ 922 h 922"/>
                <a:gd name="T6" fmla="*/ 0 w 922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922">
                  <a:moveTo>
                    <a:pt x="0" y="0"/>
                  </a:moveTo>
                  <a:lnTo>
                    <a:pt x="922" y="0"/>
                  </a:lnTo>
                  <a:lnTo>
                    <a:pt x="922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5812" y="2565742"/>
              <a:ext cx="148945" cy="326068"/>
            </a:xfrm>
            <a:custGeom>
              <a:avLst/>
              <a:gdLst>
                <a:gd name="T0" fmla="*/ 28 w 28"/>
                <a:gd name="T1" fmla="*/ 7 h 61"/>
                <a:gd name="T2" fmla="*/ 12 w 28"/>
                <a:gd name="T3" fmla="*/ 7 h 61"/>
                <a:gd name="T4" fmla="*/ 10 w 28"/>
                <a:gd name="T5" fmla="*/ 22 h 61"/>
                <a:gd name="T6" fmla="*/ 12 w 28"/>
                <a:gd name="T7" fmla="*/ 22 h 61"/>
                <a:gd name="T8" fmla="*/ 23 w 28"/>
                <a:gd name="T9" fmla="*/ 27 h 61"/>
                <a:gd name="T10" fmla="*/ 28 w 28"/>
                <a:gd name="T11" fmla="*/ 40 h 61"/>
                <a:gd name="T12" fmla="*/ 10 w 28"/>
                <a:gd name="T13" fmla="*/ 61 h 61"/>
                <a:gd name="T14" fmla="*/ 0 w 28"/>
                <a:gd name="T15" fmla="*/ 58 h 61"/>
                <a:gd name="T16" fmla="*/ 2 w 28"/>
                <a:gd name="T17" fmla="*/ 53 h 61"/>
                <a:gd name="T18" fmla="*/ 10 w 28"/>
                <a:gd name="T19" fmla="*/ 55 h 61"/>
                <a:gd name="T20" fmla="*/ 21 w 28"/>
                <a:gd name="T21" fmla="*/ 41 h 61"/>
                <a:gd name="T22" fmla="*/ 8 w 28"/>
                <a:gd name="T23" fmla="*/ 28 h 61"/>
                <a:gd name="T24" fmla="*/ 3 w 28"/>
                <a:gd name="T25" fmla="*/ 28 h 61"/>
                <a:gd name="T26" fmla="*/ 7 w 28"/>
                <a:gd name="T27" fmla="*/ 0 h 61"/>
                <a:gd name="T28" fmla="*/ 28 w 28"/>
                <a:gd name="T29" fmla="*/ 0 h 61"/>
                <a:gd name="T30" fmla="*/ 28 w 28"/>
                <a:gd name="T3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61">
                  <a:moveTo>
                    <a:pt x="28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2"/>
                    <a:pt x="12" y="22"/>
                  </a:cubicBezTo>
                  <a:cubicBezTo>
                    <a:pt x="15" y="22"/>
                    <a:pt x="20" y="24"/>
                    <a:pt x="23" y="27"/>
                  </a:cubicBezTo>
                  <a:cubicBezTo>
                    <a:pt x="26" y="30"/>
                    <a:pt x="28" y="34"/>
                    <a:pt x="28" y="40"/>
                  </a:cubicBezTo>
                  <a:cubicBezTo>
                    <a:pt x="28" y="52"/>
                    <a:pt x="21" y="61"/>
                    <a:pt x="10" y="61"/>
                  </a:cubicBezTo>
                  <a:cubicBezTo>
                    <a:pt x="7" y="61"/>
                    <a:pt x="2" y="60"/>
                    <a:pt x="0" y="58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3"/>
                    <a:pt x="7" y="55"/>
                    <a:pt x="10" y="55"/>
                  </a:cubicBezTo>
                  <a:cubicBezTo>
                    <a:pt x="16" y="55"/>
                    <a:pt x="21" y="50"/>
                    <a:pt x="21" y="41"/>
                  </a:cubicBezTo>
                  <a:cubicBezTo>
                    <a:pt x="21" y="32"/>
                    <a:pt x="15" y="28"/>
                    <a:pt x="8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5140" y="2565742"/>
              <a:ext cx="96613" cy="320031"/>
            </a:xfrm>
            <a:custGeom>
              <a:avLst/>
              <a:gdLst>
                <a:gd name="T0" fmla="*/ 29 w 48"/>
                <a:gd name="T1" fmla="*/ 18 h 159"/>
                <a:gd name="T2" fmla="*/ 29 w 48"/>
                <a:gd name="T3" fmla="*/ 18 h 159"/>
                <a:gd name="T4" fmla="*/ 2 w 48"/>
                <a:gd name="T5" fmla="*/ 34 h 159"/>
                <a:gd name="T6" fmla="*/ 0 w 48"/>
                <a:gd name="T7" fmla="*/ 21 h 159"/>
                <a:gd name="T8" fmla="*/ 32 w 48"/>
                <a:gd name="T9" fmla="*/ 0 h 159"/>
                <a:gd name="T10" fmla="*/ 48 w 48"/>
                <a:gd name="T11" fmla="*/ 0 h 159"/>
                <a:gd name="T12" fmla="*/ 48 w 48"/>
                <a:gd name="T13" fmla="*/ 159 h 159"/>
                <a:gd name="T14" fmla="*/ 29 w 48"/>
                <a:gd name="T15" fmla="*/ 159 h 159"/>
                <a:gd name="T16" fmla="*/ 29 w 48"/>
                <a:gd name="T17" fmla="*/ 1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9">
                  <a:moveTo>
                    <a:pt x="29" y="18"/>
                  </a:moveTo>
                  <a:lnTo>
                    <a:pt x="29" y="18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48" y="159"/>
                  </a:lnTo>
                  <a:lnTo>
                    <a:pt x="29" y="159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06225" y="2559704"/>
              <a:ext cx="289839" cy="332107"/>
            </a:xfrm>
            <a:custGeom>
              <a:avLst/>
              <a:gdLst>
                <a:gd name="T0" fmla="*/ 22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2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2 w 54"/>
                <a:gd name="T37" fmla="*/ 25 h 62"/>
                <a:gd name="T38" fmla="*/ 54 w 54"/>
                <a:gd name="T39" fmla="*/ 44 h 62"/>
                <a:gd name="T40" fmla="*/ 36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6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6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6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2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6" y="44"/>
                  </a:moveTo>
                  <a:cubicBezTo>
                    <a:pt x="36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6" y="38"/>
                    <a:pt x="3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9090" r="39713"/>
          <a:stretch/>
        </p:blipFill>
        <p:spPr>
          <a:xfrm>
            <a:off x="8869188" y="980653"/>
            <a:ext cx="2465628" cy="3107308"/>
          </a:xfrm>
          <a:prstGeom prst="rect">
            <a:avLst/>
          </a:prstGeom>
        </p:spPr>
      </p:pic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497950" y="980653"/>
            <a:ext cx="1853760" cy="1849735"/>
            <a:chOff x="8286497" y="2253763"/>
            <a:chExt cx="1853760" cy="184973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497" y="2253763"/>
              <a:ext cx="1853760" cy="1849735"/>
            </a:xfrm>
            <a:custGeom>
              <a:avLst/>
              <a:gdLst>
                <a:gd name="T0" fmla="*/ 0 w 921"/>
                <a:gd name="T1" fmla="*/ 0 h 919"/>
                <a:gd name="T2" fmla="*/ 921 w 921"/>
                <a:gd name="T3" fmla="*/ 0 h 919"/>
                <a:gd name="T4" fmla="*/ 921 w 921"/>
                <a:gd name="T5" fmla="*/ 919 h 919"/>
                <a:gd name="T6" fmla="*/ 0 w 921"/>
                <a:gd name="T7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919">
                  <a:moveTo>
                    <a:pt x="0" y="0"/>
                  </a:moveTo>
                  <a:lnTo>
                    <a:pt x="921" y="0"/>
                  </a:lnTo>
                  <a:lnTo>
                    <a:pt x="921" y="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3264" y="2565742"/>
              <a:ext cx="154984" cy="320031"/>
            </a:xfrm>
            <a:custGeom>
              <a:avLst/>
              <a:gdLst>
                <a:gd name="T0" fmla="*/ 77 w 77"/>
                <a:gd name="T1" fmla="*/ 0 h 159"/>
                <a:gd name="T2" fmla="*/ 77 w 77"/>
                <a:gd name="T3" fmla="*/ 13 h 159"/>
                <a:gd name="T4" fmla="*/ 24 w 77"/>
                <a:gd name="T5" fmla="*/ 159 h 159"/>
                <a:gd name="T6" fmla="*/ 8 w 77"/>
                <a:gd name="T7" fmla="*/ 159 h 159"/>
                <a:gd name="T8" fmla="*/ 56 w 77"/>
                <a:gd name="T9" fmla="*/ 18 h 159"/>
                <a:gd name="T10" fmla="*/ 56 w 77"/>
                <a:gd name="T11" fmla="*/ 18 h 159"/>
                <a:gd name="T12" fmla="*/ 0 w 77"/>
                <a:gd name="T13" fmla="*/ 18 h 159"/>
                <a:gd name="T14" fmla="*/ 0 w 77"/>
                <a:gd name="T15" fmla="*/ 0 h 159"/>
                <a:gd name="T16" fmla="*/ 77 w 77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59">
                  <a:moveTo>
                    <a:pt x="77" y="0"/>
                  </a:moveTo>
                  <a:lnTo>
                    <a:pt x="77" y="13"/>
                  </a:lnTo>
                  <a:lnTo>
                    <a:pt x="24" y="159"/>
                  </a:lnTo>
                  <a:lnTo>
                    <a:pt x="8" y="159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40451" y="2565742"/>
              <a:ext cx="154984" cy="320031"/>
            </a:xfrm>
            <a:custGeom>
              <a:avLst/>
              <a:gdLst>
                <a:gd name="T0" fmla="*/ 77 w 77"/>
                <a:gd name="T1" fmla="*/ 0 h 159"/>
                <a:gd name="T2" fmla="*/ 77 w 77"/>
                <a:gd name="T3" fmla="*/ 13 h 159"/>
                <a:gd name="T4" fmla="*/ 27 w 77"/>
                <a:gd name="T5" fmla="*/ 159 h 159"/>
                <a:gd name="T6" fmla="*/ 8 w 77"/>
                <a:gd name="T7" fmla="*/ 159 h 159"/>
                <a:gd name="T8" fmla="*/ 59 w 77"/>
                <a:gd name="T9" fmla="*/ 18 h 159"/>
                <a:gd name="T10" fmla="*/ 59 w 77"/>
                <a:gd name="T11" fmla="*/ 18 h 159"/>
                <a:gd name="T12" fmla="*/ 0 w 77"/>
                <a:gd name="T13" fmla="*/ 18 h 159"/>
                <a:gd name="T14" fmla="*/ 0 w 77"/>
                <a:gd name="T15" fmla="*/ 0 h 159"/>
                <a:gd name="T16" fmla="*/ 77 w 77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59">
                  <a:moveTo>
                    <a:pt x="77" y="0"/>
                  </a:moveTo>
                  <a:lnTo>
                    <a:pt x="77" y="13"/>
                  </a:lnTo>
                  <a:lnTo>
                    <a:pt x="27" y="159"/>
                  </a:lnTo>
                  <a:lnTo>
                    <a:pt x="8" y="159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27639" y="2559704"/>
              <a:ext cx="283801" cy="332107"/>
            </a:xfrm>
            <a:custGeom>
              <a:avLst/>
              <a:gdLst>
                <a:gd name="T0" fmla="*/ 22 w 53"/>
                <a:gd name="T1" fmla="*/ 19 h 62"/>
                <a:gd name="T2" fmla="*/ 11 w 53"/>
                <a:gd name="T3" fmla="*/ 37 h 62"/>
                <a:gd name="T4" fmla="*/ 0 w 53"/>
                <a:gd name="T5" fmla="*/ 19 h 62"/>
                <a:gd name="T6" fmla="*/ 11 w 53"/>
                <a:gd name="T7" fmla="*/ 1 h 62"/>
                <a:gd name="T8" fmla="*/ 22 w 53"/>
                <a:gd name="T9" fmla="*/ 19 h 62"/>
                <a:gd name="T10" fmla="*/ 5 w 53"/>
                <a:gd name="T11" fmla="*/ 19 h 62"/>
                <a:gd name="T12" fmla="*/ 11 w 53"/>
                <a:gd name="T13" fmla="*/ 32 h 62"/>
                <a:gd name="T14" fmla="*/ 17 w 53"/>
                <a:gd name="T15" fmla="*/ 19 h 62"/>
                <a:gd name="T16" fmla="*/ 11 w 53"/>
                <a:gd name="T17" fmla="*/ 5 h 62"/>
                <a:gd name="T18" fmla="*/ 5 w 53"/>
                <a:gd name="T19" fmla="*/ 19 h 62"/>
                <a:gd name="T20" fmla="*/ 9 w 53"/>
                <a:gd name="T21" fmla="*/ 62 h 62"/>
                <a:gd name="T22" fmla="*/ 40 w 53"/>
                <a:gd name="T23" fmla="*/ 0 h 62"/>
                <a:gd name="T24" fmla="*/ 45 w 53"/>
                <a:gd name="T25" fmla="*/ 0 h 62"/>
                <a:gd name="T26" fmla="*/ 13 w 53"/>
                <a:gd name="T27" fmla="*/ 62 h 62"/>
                <a:gd name="T28" fmla="*/ 9 w 53"/>
                <a:gd name="T29" fmla="*/ 62 h 62"/>
                <a:gd name="T30" fmla="*/ 53 w 53"/>
                <a:gd name="T31" fmla="*/ 44 h 62"/>
                <a:gd name="T32" fmla="*/ 42 w 53"/>
                <a:gd name="T33" fmla="*/ 62 h 62"/>
                <a:gd name="T34" fmla="*/ 31 w 53"/>
                <a:gd name="T35" fmla="*/ 44 h 62"/>
                <a:gd name="T36" fmla="*/ 42 w 53"/>
                <a:gd name="T37" fmla="*/ 25 h 62"/>
                <a:gd name="T38" fmla="*/ 53 w 53"/>
                <a:gd name="T39" fmla="*/ 44 h 62"/>
                <a:gd name="T40" fmla="*/ 36 w 53"/>
                <a:gd name="T41" fmla="*/ 44 h 62"/>
                <a:gd name="T42" fmla="*/ 42 w 53"/>
                <a:gd name="T43" fmla="*/ 57 h 62"/>
                <a:gd name="T44" fmla="*/ 48 w 53"/>
                <a:gd name="T45" fmla="*/ 44 h 62"/>
                <a:gd name="T46" fmla="*/ 42 w 53"/>
                <a:gd name="T47" fmla="*/ 30 h 62"/>
                <a:gd name="T48" fmla="*/ 36 w 53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6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6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3" y="44"/>
                  </a:moveTo>
                  <a:cubicBezTo>
                    <a:pt x="53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2" y="25"/>
                  </a:cubicBezTo>
                  <a:cubicBezTo>
                    <a:pt x="49" y="25"/>
                    <a:pt x="53" y="33"/>
                    <a:pt x="53" y="44"/>
                  </a:cubicBezTo>
                  <a:close/>
                  <a:moveTo>
                    <a:pt x="36" y="44"/>
                  </a:moveTo>
                  <a:cubicBezTo>
                    <a:pt x="36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6" y="38"/>
                    <a:pt x="3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7" name="出自【趣你的PPT】(微信:qunideppt)：最优质的PPT资源库"/>
          <p:cNvCxnSpPr/>
          <p:nvPr/>
        </p:nvCxnSpPr>
        <p:spPr>
          <a:xfrm>
            <a:off x="1603473" y="4577446"/>
            <a:ext cx="930341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03473" y="4824605"/>
            <a:ext cx="93356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23415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4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0378" y="1854225"/>
            <a:ext cx="1381737" cy="926953"/>
            <a:chOff x="582793" y="2663133"/>
            <a:chExt cx="1381737" cy="926953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 rot="15569754">
              <a:off x="1048958" y="2674514"/>
              <a:ext cx="723711" cy="1107433"/>
            </a:xfrm>
            <a:custGeom>
              <a:avLst/>
              <a:gdLst>
                <a:gd name="T0" fmla="*/ 51 w 417"/>
                <a:gd name="T1" fmla="*/ 630 h 630"/>
                <a:gd name="T2" fmla="*/ 417 w 417"/>
                <a:gd name="T3" fmla="*/ 30 h 630"/>
                <a:gd name="T4" fmla="*/ 368 w 417"/>
                <a:gd name="T5" fmla="*/ 0 h 630"/>
                <a:gd name="T6" fmla="*/ 0 w 417"/>
                <a:gd name="T7" fmla="*/ 599 h 630"/>
                <a:gd name="T8" fmla="*/ 51 w 417"/>
                <a:gd name="T9" fmla="*/ 630 h 630"/>
                <a:gd name="connsiteX0" fmla="*/ 324 w 9101"/>
                <a:gd name="connsiteY0" fmla="*/ 10000 h 10000"/>
                <a:gd name="connsiteX1" fmla="*/ 9101 w 9101"/>
                <a:gd name="connsiteY1" fmla="*/ 476 h 10000"/>
                <a:gd name="connsiteX2" fmla="*/ 7926 w 9101"/>
                <a:gd name="connsiteY2" fmla="*/ 0 h 10000"/>
                <a:gd name="connsiteX3" fmla="*/ 0 w 9101"/>
                <a:gd name="connsiteY3" fmla="*/ 8650 h 10000"/>
                <a:gd name="connsiteX4" fmla="*/ 324 w 9101"/>
                <a:gd name="connsiteY4" fmla="*/ 10000 h 10000"/>
                <a:gd name="connsiteX0" fmla="*/ 1159 w 10000"/>
                <a:gd name="connsiteY0" fmla="*/ 9218 h 9218"/>
                <a:gd name="connsiteX1" fmla="*/ 10000 w 10000"/>
                <a:gd name="connsiteY1" fmla="*/ 476 h 9218"/>
                <a:gd name="connsiteX2" fmla="*/ 8709 w 10000"/>
                <a:gd name="connsiteY2" fmla="*/ 0 h 9218"/>
                <a:gd name="connsiteX3" fmla="*/ 0 w 10000"/>
                <a:gd name="connsiteY3" fmla="*/ 8650 h 9218"/>
                <a:gd name="connsiteX4" fmla="*/ 1159 w 10000"/>
                <a:gd name="connsiteY4" fmla="*/ 9218 h 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9218">
                  <a:moveTo>
                    <a:pt x="1159" y="9218"/>
                  </a:moveTo>
                  <a:lnTo>
                    <a:pt x="10000" y="476"/>
                  </a:lnTo>
                  <a:lnTo>
                    <a:pt x="8709" y="0"/>
                  </a:lnTo>
                  <a:lnTo>
                    <a:pt x="0" y="8650"/>
                  </a:lnTo>
                  <a:lnTo>
                    <a:pt x="1159" y="9218"/>
                  </a:lnTo>
                  <a:close/>
                </a:path>
              </a:pathLst>
            </a:custGeom>
            <a:solidFill>
              <a:srgbClr val="7704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82793" y="2663133"/>
              <a:ext cx="780256" cy="787903"/>
              <a:chOff x="1298348" y="1731198"/>
              <a:chExt cx="325420" cy="328612"/>
            </a:xfrm>
          </p:grpSpPr>
          <p:grpSp>
            <p:nvGrpSpPr>
              <p:cNvPr id="5" name="组合 4"/>
              <p:cNvGrpSpPr/>
              <p:nvPr/>
            </p:nvGrpSpPr>
            <p:grpSpPr>
              <a:xfrm rot="15569754">
                <a:off x="1296752" y="1732794"/>
                <a:ext cx="328612" cy="325420"/>
                <a:chOff x="5002213" y="3636178"/>
                <a:chExt cx="328612" cy="325420"/>
              </a:xfrm>
            </p:grpSpPr>
            <p:sp>
              <p:nvSpPr>
                <p:cNvPr id="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2213" y="3636178"/>
                  <a:ext cx="328612" cy="325420"/>
                </a:xfrm>
                <a:custGeom>
                  <a:avLst/>
                  <a:gdLst>
                    <a:gd name="T0" fmla="*/ 11 w 85"/>
                    <a:gd name="T1" fmla="*/ 22 h 85"/>
                    <a:gd name="T2" fmla="*/ 63 w 85"/>
                    <a:gd name="T3" fmla="*/ 11 h 85"/>
                    <a:gd name="T4" fmla="*/ 74 w 85"/>
                    <a:gd name="T5" fmla="*/ 63 h 85"/>
                    <a:gd name="T6" fmla="*/ 22 w 85"/>
                    <a:gd name="T7" fmla="*/ 74 h 85"/>
                    <a:gd name="T8" fmla="*/ 11 w 85"/>
                    <a:gd name="T9" fmla="*/ 2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85">
                      <a:moveTo>
                        <a:pt x="11" y="22"/>
                      </a:moveTo>
                      <a:cubicBezTo>
                        <a:pt x="22" y="5"/>
                        <a:pt x="45" y="0"/>
                        <a:pt x="63" y="11"/>
                      </a:cubicBezTo>
                      <a:cubicBezTo>
                        <a:pt x="80" y="22"/>
                        <a:pt x="85" y="45"/>
                        <a:pt x="74" y="63"/>
                      </a:cubicBezTo>
                      <a:cubicBezTo>
                        <a:pt x="62" y="80"/>
                        <a:pt x="39" y="85"/>
                        <a:pt x="22" y="74"/>
                      </a:cubicBezTo>
                      <a:cubicBezTo>
                        <a:pt x="4" y="62"/>
                        <a:pt x="0" y="39"/>
                        <a:pt x="11" y="22"/>
                      </a:cubicBezTo>
                      <a:close/>
                    </a:path>
                  </a:pathLst>
                </a:custGeom>
                <a:solidFill>
                  <a:srgbClr val="7704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51426" y="3683004"/>
                  <a:ext cx="228600" cy="228594"/>
                </a:xfrm>
                <a:custGeom>
                  <a:avLst/>
                  <a:gdLst>
                    <a:gd name="T0" fmla="*/ 5 w 38"/>
                    <a:gd name="T1" fmla="*/ 10 h 38"/>
                    <a:gd name="T2" fmla="*/ 28 w 38"/>
                    <a:gd name="T3" fmla="*/ 5 h 38"/>
                    <a:gd name="T4" fmla="*/ 33 w 38"/>
                    <a:gd name="T5" fmla="*/ 28 h 38"/>
                    <a:gd name="T6" fmla="*/ 10 w 38"/>
                    <a:gd name="T7" fmla="*/ 33 h 38"/>
                    <a:gd name="T8" fmla="*/ 5 w 38"/>
                    <a:gd name="T9" fmla="*/ 1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5" y="10"/>
                      </a:moveTo>
                      <a:cubicBezTo>
                        <a:pt x="10" y="2"/>
                        <a:pt x="21" y="0"/>
                        <a:pt x="28" y="5"/>
                      </a:cubicBezTo>
                      <a:cubicBezTo>
                        <a:pt x="36" y="10"/>
                        <a:pt x="38" y="21"/>
                        <a:pt x="33" y="28"/>
                      </a:cubicBezTo>
                      <a:cubicBezTo>
                        <a:pt x="28" y="36"/>
                        <a:pt x="18" y="38"/>
                        <a:pt x="10" y="33"/>
                      </a:cubicBezTo>
                      <a:cubicBezTo>
                        <a:pt x="2" y="28"/>
                        <a:pt x="0" y="18"/>
                        <a:pt x="5" y="10"/>
                      </a:cubicBezTo>
                      <a:close/>
                    </a:path>
                  </a:pathLst>
                </a:custGeom>
                <a:solidFill>
                  <a:srgbClr val="FDF4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1377299" y="1795600"/>
                <a:ext cx="155908" cy="192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495200" y="3964232"/>
            <a:ext cx="1111476" cy="1436886"/>
            <a:chOff x="1477615" y="4773140"/>
            <a:chExt cx="1111476" cy="1436886"/>
          </a:xfrm>
        </p:grpSpPr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11067738">
              <a:off x="1865380" y="4773140"/>
              <a:ext cx="723711" cy="1107433"/>
            </a:xfrm>
            <a:custGeom>
              <a:avLst/>
              <a:gdLst>
                <a:gd name="T0" fmla="*/ 51 w 417"/>
                <a:gd name="T1" fmla="*/ 630 h 630"/>
                <a:gd name="T2" fmla="*/ 417 w 417"/>
                <a:gd name="T3" fmla="*/ 30 h 630"/>
                <a:gd name="T4" fmla="*/ 368 w 417"/>
                <a:gd name="T5" fmla="*/ 0 h 630"/>
                <a:gd name="T6" fmla="*/ 0 w 417"/>
                <a:gd name="T7" fmla="*/ 599 h 630"/>
                <a:gd name="T8" fmla="*/ 51 w 417"/>
                <a:gd name="T9" fmla="*/ 630 h 630"/>
                <a:gd name="connsiteX0" fmla="*/ 324 w 9101"/>
                <a:gd name="connsiteY0" fmla="*/ 10000 h 10000"/>
                <a:gd name="connsiteX1" fmla="*/ 9101 w 9101"/>
                <a:gd name="connsiteY1" fmla="*/ 476 h 10000"/>
                <a:gd name="connsiteX2" fmla="*/ 7926 w 9101"/>
                <a:gd name="connsiteY2" fmla="*/ 0 h 10000"/>
                <a:gd name="connsiteX3" fmla="*/ 0 w 9101"/>
                <a:gd name="connsiteY3" fmla="*/ 8650 h 10000"/>
                <a:gd name="connsiteX4" fmla="*/ 324 w 9101"/>
                <a:gd name="connsiteY4" fmla="*/ 10000 h 10000"/>
                <a:gd name="connsiteX0" fmla="*/ 1159 w 10000"/>
                <a:gd name="connsiteY0" fmla="*/ 9218 h 9218"/>
                <a:gd name="connsiteX1" fmla="*/ 10000 w 10000"/>
                <a:gd name="connsiteY1" fmla="*/ 476 h 9218"/>
                <a:gd name="connsiteX2" fmla="*/ 8709 w 10000"/>
                <a:gd name="connsiteY2" fmla="*/ 0 h 9218"/>
                <a:gd name="connsiteX3" fmla="*/ 0 w 10000"/>
                <a:gd name="connsiteY3" fmla="*/ 8650 h 9218"/>
                <a:gd name="connsiteX4" fmla="*/ 1159 w 10000"/>
                <a:gd name="connsiteY4" fmla="*/ 9218 h 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9218">
                  <a:moveTo>
                    <a:pt x="1159" y="9218"/>
                  </a:moveTo>
                  <a:lnTo>
                    <a:pt x="10000" y="476"/>
                  </a:lnTo>
                  <a:lnTo>
                    <a:pt x="8709" y="0"/>
                  </a:lnTo>
                  <a:lnTo>
                    <a:pt x="0" y="8650"/>
                  </a:lnTo>
                  <a:lnTo>
                    <a:pt x="1159" y="921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77615" y="5369436"/>
              <a:ext cx="848833" cy="840590"/>
              <a:chOff x="4392539" y="183524"/>
              <a:chExt cx="871486" cy="863022"/>
            </a:xfrm>
          </p:grpSpPr>
          <p:grpSp>
            <p:nvGrpSpPr>
              <p:cNvPr id="12" name="组合 11"/>
              <p:cNvGrpSpPr/>
              <p:nvPr/>
            </p:nvGrpSpPr>
            <p:grpSpPr>
              <a:xfrm rot="20196594">
                <a:off x="4392539" y="183524"/>
                <a:ext cx="871486" cy="863022"/>
                <a:chOff x="5002213" y="3636178"/>
                <a:chExt cx="328612" cy="325420"/>
              </a:xfrm>
            </p:grpSpPr>
            <p:sp>
              <p:nvSpPr>
                <p:cNvPr id="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2213" y="3636178"/>
                  <a:ext cx="328612" cy="325420"/>
                </a:xfrm>
                <a:custGeom>
                  <a:avLst/>
                  <a:gdLst>
                    <a:gd name="T0" fmla="*/ 11 w 85"/>
                    <a:gd name="T1" fmla="*/ 22 h 85"/>
                    <a:gd name="T2" fmla="*/ 63 w 85"/>
                    <a:gd name="T3" fmla="*/ 11 h 85"/>
                    <a:gd name="T4" fmla="*/ 74 w 85"/>
                    <a:gd name="T5" fmla="*/ 63 h 85"/>
                    <a:gd name="T6" fmla="*/ 22 w 85"/>
                    <a:gd name="T7" fmla="*/ 74 h 85"/>
                    <a:gd name="T8" fmla="*/ 11 w 85"/>
                    <a:gd name="T9" fmla="*/ 2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85">
                      <a:moveTo>
                        <a:pt x="11" y="22"/>
                      </a:moveTo>
                      <a:cubicBezTo>
                        <a:pt x="22" y="5"/>
                        <a:pt x="45" y="0"/>
                        <a:pt x="63" y="11"/>
                      </a:cubicBezTo>
                      <a:cubicBezTo>
                        <a:pt x="80" y="22"/>
                        <a:pt x="85" y="45"/>
                        <a:pt x="74" y="63"/>
                      </a:cubicBezTo>
                      <a:cubicBezTo>
                        <a:pt x="62" y="80"/>
                        <a:pt x="39" y="85"/>
                        <a:pt x="22" y="74"/>
                      </a:cubicBezTo>
                      <a:cubicBezTo>
                        <a:pt x="4" y="62"/>
                        <a:pt x="0" y="39"/>
                        <a:pt x="11" y="22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38283" y="3669861"/>
                  <a:ext cx="254886" cy="254879"/>
                </a:xfrm>
                <a:custGeom>
                  <a:avLst/>
                  <a:gdLst>
                    <a:gd name="T0" fmla="*/ 5 w 38"/>
                    <a:gd name="T1" fmla="*/ 10 h 38"/>
                    <a:gd name="T2" fmla="*/ 28 w 38"/>
                    <a:gd name="T3" fmla="*/ 5 h 38"/>
                    <a:gd name="T4" fmla="*/ 33 w 38"/>
                    <a:gd name="T5" fmla="*/ 28 h 38"/>
                    <a:gd name="T6" fmla="*/ 10 w 38"/>
                    <a:gd name="T7" fmla="*/ 33 h 38"/>
                    <a:gd name="T8" fmla="*/ 5 w 38"/>
                    <a:gd name="T9" fmla="*/ 1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5" y="10"/>
                      </a:moveTo>
                      <a:cubicBezTo>
                        <a:pt x="10" y="2"/>
                        <a:pt x="21" y="0"/>
                        <a:pt x="28" y="5"/>
                      </a:cubicBezTo>
                      <a:cubicBezTo>
                        <a:pt x="36" y="10"/>
                        <a:pt x="38" y="21"/>
                        <a:pt x="33" y="28"/>
                      </a:cubicBezTo>
                      <a:cubicBezTo>
                        <a:pt x="28" y="36"/>
                        <a:pt x="18" y="38"/>
                        <a:pt x="10" y="33"/>
                      </a:cubicBezTo>
                      <a:cubicBezTo>
                        <a:pt x="2" y="28"/>
                        <a:pt x="0" y="18"/>
                        <a:pt x="5" y="10"/>
                      </a:cubicBezTo>
                      <a:close/>
                    </a:path>
                  </a:pathLst>
                </a:custGeom>
                <a:solidFill>
                  <a:srgbClr val="FDF4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4618888" y="396185"/>
                <a:ext cx="383796" cy="47398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248533" y="3399097"/>
            <a:ext cx="1454628" cy="962653"/>
            <a:chOff x="4230948" y="4208005"/>
            <a:chExt cx="1454628" cy="962653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20920188">
              <a:off x="4230948" y="4208005"/>
              <a:ext cx="1182312" cy="823804"/>
            </a:xfrm>
            <a:custGeom>
              <a:avLst/>
              <a:gdLst>
                <a:gd name="T0" fmla="*/ 0 w 620"/>
                <a:gd name="T1" fmla="*/ 49 h 432"/>
                <a:gd name="T2" fmla="*/ 588 w 620"/>
                <a:gd name="T3" fmla="*/ 432 h 432"/>
                <a:gd name="T4" fmla="*/ 620 w 620"/>
                <a:gd name="T5" fmla="*/ 382 h 432"/>
                <a:gd name="T6" fmla="*/ 32 w 620"/>
                <a:gd name="T7" fmla="*/ 0 h 432"/>
                <a:gd name="T8" fmla="*/ 0 w 620"/>
                <a:gd name="T9" fmla="*/ 49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432">
                  <a:moveTo>
                    <a:pt x="0" y="49"/>
                  </a:moveTo>
                  <a:lnTo>
                    <a:pt x="588" y="432"/>
                  </a:lnTo>
                  <a:lnTo>
                    <a:pt x="620" y="382"/>
                  </a:lnTo>
                  <a:lnTo>
                    <a:pt x="32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980720" y="4472649"/>
              <a:ext cx="704856" cy="698009"/>
              <a:chOff x="5068800" y="3161897"/>
              <a:chExt cx="586778" cy="581078"/>
            </a:xfrm>
          </p:grpSpPr>
          <p:grpSp>
            <p:nvGrpSpPr>
              <p:cNvPr id="19" name="组合 18"/>
              <p:cNvGrpSpPr/>
              <p:nvPr/>
            </p:nvGrpSpPr>
            <p:grpSpPr>
              <a:xfrm rot="20920188">
                <a:off x="5068800" y="3161897"/>
                <a:ext cx="586778" cy="581078"/>
                <a:chOff x="5002213" y="3636178"/>
                <a:chExt cx="328612" cy="325420"/>
              </a:xfrm>
            </p:grpSpPr>
            <p:sp>
              <p:nvSpPr>
                <p:cNvPr id="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2213" y="3636178"/>
                  <a:ext cx="328612" cy="325420"/>
                </a:xfrm>
                <a:custGeom>
                  <a:avLst/>
                  <a:gdLst>
                    <a:gd name="T0" fmla="*/ 11 w 85"/>
                    <a:gd name="T1" fmla="*/ 22 h 85"/>
                    <a:gd name="T2" fmla="*/ 63 w 85"/>
                    <a:gd name="T3" fmla="*/ 11 h 85"/>
                    <a:gd name="T4" fmla="*/ 74 w 85"/>
                    <a:gd name="T5" fmla="*/ 63 h 85"/>
                    <a:gd name="T6" fmla="*/ 22 w 85"/>
                    <a:gd name="T7" fmla="*/ 74 h 85"/>
                    <a:gd name="T8" fmla="*/ 11 w 85"/>
                    <a:gd name="T9" fmla="*/ 2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85">
                      <a:moveTo>
                        <a:pt x="11" y="22"/>
                      </a:moveTo>
                      <a:cubicBezTo>
                        <a:pt x="22" y="5"/>
                        <a:pt x="45" y="0"/>
                        <a:pt x="63" y="11"/>
                      </a:cubicBezTo>
                      <a:cubicBezTo>
                        <a:pt x="80" y="22"/>
                        <a:pt x="85" y="45"/>
                        <a:pt x="74" y="63"/>
                      </a:cubicBezTo>
                      <a:cubicBezTo>
                        <a:pt x="62" y="80"/>
                        <a:pt x="39" y="85"/>
                        <a:pt x="22" y="74"/>
                      </a:cubicBezTo>
                      <a:cubicBezTo>
                        <a:pt x="4" y="62"/>
                        <a:pt x="0" y="39"/>
                        <a:pt x="11" y="22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43632" y="3675210"/>
                  <a:ext cx="244189" cy="244182"/>
                </a:xfrm>
                <a:custGeom>
                  <a:avLst/>
                  <a:gdLst>
                    <a:gd name="T0" fmla="*/ 5 w 38"/>
                    <a:gd name="T1" fmla="*/ 10 h 38"/>
                    <a:gd name="T2" fmla="*/ 28 w 38"/>
                    <a:gd name="T3" fmla="*/ 5 h 38"/>
                    <a:gd name="T4" fmla="*/ 33 w 38"/>
                    <a:gd name="T5" fmla="*/ 28 h 38"/>
                    <a:gd name="T6" fmla="*/ 10 w 38"/>
                    <a:gd name="T7" fmla="*/ 33 h 38"/>
                    <a:gd name="T8" fmla="*/ 5 w 38"/>
                    <a:gd name="T9" fmla="*/ 1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5" y="10"/>
                      </a:moveTo>
                      <a:cubicBezTo>
                        <a:pt x="10" y="2"/>
                        <a:pt x="21" y="0"/>
                        <a:pt x="28" y="5"/>
                      </a:cubicBezTo>
                      <a:cubicBezTo>
                        <a:pt x="36" y="10"/>
                        <a:pt x="38" y="21"/>
                        <a:pt x="33" y="28"/>
                      </a:cubicBezTo>
                      <a:cubicBezTo>
                        <a:pt x="28" y="36"/>
                        <a:pt x="18" y="38"/>
                        <a:pt x="10" y="33"/>
                      </a:cubicBezTo>
                      <a:cubicBezTo>
                        <a:pt x="2" y="28"/>
                        <a:pt x="0" y="18"/>
                        <a:pt x="5" y="10"/>
                      </a:cubicBezTo>
                      <a:close/>
                    </a:path>
                  </a:pathLst>
                </a:custGeom>
                <a:solidFill>
                  <a:srgbClr val="FDF4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5211875" y="3270223"/>
                <a:ext cx="311197" cy="38432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778520" y="726092"/>
            <a:ext cx="1188792" cy="1073342"/>
            <a:chOff x="3760935" y="1535000"/>
            <a:chExt cx="1188792" cy="1073342"/>
          </a:xfrm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 rot="20196594">
              <a:off x="3760935" y="1894073"/>
              <a:ext cx="1075563" cy="714269"/>
            </a:xfrm>
            <a:custGeom>
              <a:avLst/>
              <a:gdLst>
                <a:gd name="T0" fmla="*/ 29 w 640"/>
                <a:gd name="T1" fmla="*/ 400 h 400"/>
                <a:gd name="T2" fmla="*/ 640 w 640"/>
                <a:gd name="T3" fmla="*/ 52 h 400"/>
                <a:gd name="T4" fmla="*/ 611 w 640"/>
                <a:gd name="T5" fmla="*/ 0 h 400"/>
                <a:gd name="T6" fmla="*/ 0 w 640"/>
                <a:gd name="T7" fmla="*/ 348 h 400"/>
                <a:gd name="T8" fmla="*/ 29 w 640"/>
                <a:gd name="T9" fmla="*/ 400 h 400"/>
                <a:gd name="connsiteX0" fmla="*/ 453 w 9547"/>
                <a:gd name="connsiteY0" fmla="*/ 10000 h 10000"/>
                <a:gd name="connsiteX1" fmla="*/ 8662 w 9547"/>
                <a:gd name="connsiteY1" fmla="*/ 2662 h 10000"/>
                <a:gd name="connsiteX2" fmla="*/ 9547 w 9547"/>
                <a:gd name="connsiteY2" fmla="*/ 0 h 10000"/>
                <a:gd name="connsiteX3" fmla="*/ 0 w 9547"/>
                <a:gd name="connsiteY3" fmla="*/ 8700 h 10000"/>
                <a:gd name="connsiteX4" fmla="*/ 453 w 9547"/>
                <a:gd name="connsiteY4" fmla="*/ 10000 h 10000"/>
                <a:gd name="connsiteX0" fmla="*/ 474 w 9231"/>
                <a:gd name="connsiteY0" fmla="*/ 9364 h 9364"/>
                <a:gd name="connsiteX1" fmla="*/ 9073 w 9231"/>
                <a:gd name="connsiteY1" fmla="*/ 2026 h 9364"/>
                <a:gd name="connsiteX2" fmla="*/ 9231 w 9231"/>
                <a:gd name="connsiteY2" fmla="*/ 0 h 9364"/>
                <a:gd name="connsiteX3" fmla="*/ 0 w 9231"/>
                <a:gd name="connsiteY3" fmla="*/ 8064 h 9364"/>
                <a:gd name="connsiteX4" fmla="*/ 474 w 9231"/>
                <a:gd name="connsiteY4" fmla="*/ 9364 h 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1" h="9364">
                  <a:moveTo>
                    <a:pt x="474" y="9364"/>
                  </a:moveTo>
                  <a:lnTo>
                    <a:pt x="9073" y="2026"/>
                  </a:lnTo>
                  <a:cubicBezTo>
                    <a:pt x="9126" y="1351"/>
                    <a:pt x="9178" y="675"/>
                    <a:pt x="9231" y="0"/>
                  </a:cubicBezTo>
                  <a:lnTo>
                    <a:pt x="0" y="8064"/>
                  </a:lnTo>
                  <a:lnTo>
                    <a:pt x="474" y="9364"/>
                  </a:lnTo>
                  <a:close/>
                </a:path>
              </a:pathLst>
            </a:custGeom>
            <a:solidFill>
              <a:srgbClr val="D61318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100894" y="1535000"/>
              <a:ext cx="848833" cy="840590"/>
              <a:chOff x="4392539" y="183524"/>
              <a:chExt cx="871486" cy="863022"/>
            </a:xfrm>
          </p:grpSpPr>
          <p:grpSp>
            <p:nvGrpSpPr>
              <p:cNvPr id="26" name="组合 25"/>
              <p:cNvGrpSpPr/>
              <p:nvPr/>
            </p:nvGrpSpPr>
            <p:grpSpPr>
              <a:xfrm rot="20196594">
                <a:off x="4392539" y="183524"/>
                <a:ext cx="871486" cy="863022"/>
                <a:chOff x="5002213" y="3636178"/>
                <a:chExt cx="328612" cy="325420"/>
              </a:xfrm>
            </p:grpSpPr>
            <p:sp>
              <p:nvSpPr>
                <p:cNvPr id="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02213" y="3636178"/>
                  <a:ext cx="328612" cy="325420"/>
                </a:xfrm>
                <a:custGeom>
                  <a:avLst/>
                  <a:gdLst>
                    <a:gd name="T0" fmla="*/ 11 w 85"/>
                    <a:gd name="T1" fmla="*/ 22 h 85"/>
                    <a:gd name="T2" fmla="*/ 63 w 85"/>
                    <a:gd name="T3" fmla="*/ 11 h 85"/>
                    <a:gd name="T4" fmla="*/ 74 w 85"/>
                    <a:gd name="T5" fmla="*/ 63 h 85"/>
                    <a:gd name="T6" fmla="*/ 22 w 85"/>
                    <a:gd name="T7" fmla="*/ 74 h 85"/>
                    <a:gd name="T8" fmla="*/ 11 w 85"/>
                    <a:gd name="T9" fmla="*/ 2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85">
                      <a:moveTo>
                        <a:pt x="11" y="22"/>
                      </a:moveTo>
                      <a:cubicBezTo>
                        <a:pt x="22" y="5"/>
                        <a:pt x="45" y="0"/>
                        <a:pt x="63" y="11"/>
                      </a:cubicBezTo>
                      <a:cubicBezTo>
                        <a:pt x="80" y="22"/>
                        <a:pt x="85" y="45"/>
                        <a:pt x="74" y="63"/>
                      </a:cubicBezTo>
                      <a:cubicBezTo>
                        <a:pt x="62" y="80"/>
                        <a:pt x="39" y="85"/>
                        <a:pt x="22" y="74"/>
                      </a:cubicBezTo>
                      <a:cubicBezTo>
                        <a:pt x="4" y="62"/>
                        <a:pt x="0" y="39"/>
                        <a:pt x="11" y="22"/>
                      </a:cubicBezTo>
                      <a:close/>
                    </a:path>
                  </a:pathLst>
                </a:custGeom>
                <a:solidFill>
                  <a:srgbClr val="D61318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38283" y="3669861"/>
                  <a:ext cx="254886" cy="254879"/>
                </a:xfrm>
                <a:custGeom>
                  <a:avLst/>
                  <a:gdLst>
                    <a:gd name="T0" fmla="*/ 5 w 38"/>
                    <a:gd name="T1" fmla="*/ 10 h 38"/>
                    <a:gd name="T2" fmla="*/ 28 w 38"/>
                    <a:gd name="T3" fmla="*/ 5 h 38"/>
                    <a:gd name="T4" fmla="*/ 33 w 38"/>
                    <a:gd name="T5" fmla="*/ 28 h 38"/>
                    <a:gd name="T6" fmla="*/ 10 w 38"/>
                    <a:gd name="T7" fmla="*/ 33 h 38"/>
                    <a:gd name="T8" fmla="*/ 5 w 38"/>
                    <a:gd name="T9" fmla="*/ 1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5" y="10"/>
                      </a:moveTo>
                      <a:cubicBezTo>
                        <a:pt x="10" y="2"/>
                        <a:pt x="21" y="0"/>
                        <a:pt x="28" y="5"/>
                      </a:cubicBezTo>
                      <a:cubicBezTo>
                        <a:pt x="36" y="10"/>
                        <a:pt x="38" y="21"/>
                        <a:pt x="33" y="28"/>
                      </a:cubicBezTo>
                      <a:cubicBezTo>
                        <a:pt x="28" y="36"/>
                        <a:pt x="18" y="38"/>
                        <a:pt x="10" y="33"/>
                      </a:cubicBezTo>
                      <a:cubicBezTo>
                        <a:pt x="2" y="28"/>
                        <a:pt x="0" y="18"/>
                        <a:pt x="5" y="10"/>
                      </a:cubicBezTo>
                      <a:close/>
                    </a:path>
                  </a:pathLst>
                </a:custGeom>
                <a:solidFill>
                  <a:srgbClr val="FDF4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4642391" y="383246"/>
                <a:ext cx="383796" cy="473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04395" y="2408271"/>
            <a:ext cx="1472169" cy="1403519"/>
          </a:xfrm>
          <a:custGeom>
            <a:avLst/>
            <a:gdLst>
              <a:gd name="T0" fmla="*/ 306 w 641"/>
              <a:gd name="T1" fmla="*/ 611 h 611"/>
              <a:gd name="T2" fmla="*/ 90 w 641"/>
              <a:gd name="T3" fmla="*/ 522 h 611"/>
              <a:gd name="T4" fmla="*/ 0 w 641"/>
              <a:gd name="T5" fmla="*/ 306 h 611"/>
              <a:gd name="T6" fmla="*/ 90 w 641"/>
              <a:gd name="T7" fmla="*/ 90 h 611"/>
              <a:gd name="T8" fmla="*/ 306 w 641"/>
              <a:gd name="T9" fmla="*/ 0 h 611"/>
              <a:gd name="T10" fmla="*/ 522 w 641"/>
              <a:gd name="T11" fmla="*/ 90 h 611"/>
              <a:gd name="T12" fmla="*/ 522 w 641"/>
              <a:gd name="T13" fmla="*/ 522 h 611"/>
              <a:gd name="T14" fmla="*/ 306 w 641"/>
              <a:gd name="T15" fmla="*/ 611 h 611"/>
              <a:gd name="T16" fmla="*/ 306 w 641"/>
              <a:gd name="T17" fmla="*/ 32 h 611"/>
              <a:gd name="T18" fmla="*/ 113 w 641"/>
              <a:gd name="T19" fmla="*/ 112 h 611"/>
              <a:gd name="T20" fmla="*/ 32 w 641"/>
              <a:gd name="T21" fmla="*/ 306 h 611"/>
              <a:gd name="T22" fmla="*/ 113 w 641"/>
              <a:gd name="T23" fmla="*/ 499 h 611"/>
              <a:gd name="T24" fmla="*/ 306 w 641"/>
              <a:gd name="T25" fmla="*/ 579 h 611"/>
              <a:gd name="T26" fmla="*/ 500 w 641"/>
              <a:gd name="T27" fmla="*/ 499 h 611"/>
              <a:gd name="T28" fmla="*/ 500 w 641"/>
              <a:gd name="T29" fmla="*/ 112 h 611"/>
              <a:gd name="T30" fmla="*/ 306 w 641"/>
              <a:gd name="T31" fmla="*/ 32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1" h="611">
                <a:moveTo>
                  <a:pt x="306" y="611"/>
                </a:moveTo>
                <a:cubicBezTo>
                  <a:pt x="224" y="611"/>
                  <a:pt x="148" y="580"/>
                  <a:pt x="90" y="522"/>
                </a:cubicBezTo>
                <a:cubicBezTo>
                  <a:pt x="32" y="464"/>
                  <a:pt x="0" y="387"/>
                  <a:pt x="0" y="306"/>
                </a:cubicBezTo>
                <a:cubicBezTo>
                  <a:pt x="0" y="224"/>
                  <a:pt x="32" y="147"/>
                  <a:pt x="90" y="90"/>
                </a:cubicBezTo>
                <a:cubicBezTo>
                  <a:pt x="148" y="32"/>
                  <a:pt x="224" y="0"/>
                  <a:pt x="306" y="0"/>
                </a:cubicBezTo>
                <a:cubicBezTo>
                  <a:pt x="388" y="0"/>
                  <a:pt x="464" y="32"/>
                  <a:pt x="522" y="90"/>
                </a:cubicBezTo>
                <a:cubicBezTo>
                  <a:pt x="641" y="209"/>
                  <a:pt x="641" y="403"/>
                  <a:pt x="522" y="522"/>
                </a:cubicBezTo>
                <a:cubicBezTo>
                  <a:pt x="464" y="580"/>
                  <a:pt x="388" y="611"/>
                  <a:pt x="306" y="611"/>
                </a:cubicBezTo>
                <a:close/>
                <a:moveTo>
                  <a:pt x="306" y="32"/>
                </a:moveTo>
                <a:cubicBezTo>
                  <a:pt x="233" y="32"/>
                  <a:pt x="164" y="61"/>
                  <a:pt x="113" y="112"/>
                </a:cubicBezTo>
                <a:cubicBezTo>
                  <a:pt x="61" y="164"/>
                  <a:pt x="32" y="233"/>
                  <a:pt x="32" y="306"/>
                </a:cubicBezTo>
                <a:cubicBezTo>
                  <a:pt x="32" y="379"/>
                  <a:pt x="61" y="447"/>
                  <a:pt x="113" y="499"/>
                </a:cubicBezTo>
                <a:cubicBezTo>
                  <a:pt x="164" y="551"/>
                  <a:pt x="233" y="579"/>
                  <a:pt x="306" y="579"/>
                </a:cubicBezTo>
                <a:cubicBezTo>
                  <a:pt x="379" y="579"/>
                  <a:pt x="448" y="551"/>
                  <a:pt x="500" y="499"/>
                </a:cubicBezTo>
                <a:cubicBezTo>
                  <a:pt x="606" y="392"/>
                  <a:pt x="606" y="219"/>
                  <a:pt x="500" y="112"/>
                </a:cubicBezTo>
                <a:cubicBezTo>
                  <a:pt x="448" y="61"/>
                  <a:pt x="379" y="32"/>
                  <a:pt x="306" y="32"/>
                </a:cubicBezTo>
                <a:close/>
              </a:path>
            </a:pathLst>
          </a:custGeom>
          <a:solidFill>
            <a:srgbClr val="E93C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54437" y="2843057"/>
            <a:ext cx="524412" cy="522506"/>
          </a:xfrm>
          <a:prstGeom prst="ellipse">
            <a:avLst/>
          </a:prstGeom>
          <a:solidFill>
            <a:srgbClr val="E93C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1584332" y="1466276"/>
            <a:ext cx="3276065" cy="3276065"/>
          </a:xfrm>
          <a:prstGeom prst="blockArc">
            <a:avLst>
              <a:gd name="adj1" fmla="val 14031275"/>
              <a:gd name="adj2" fmla="val 21126718"/>
              <a:gd name="adj3" fmla="val 16985"/>
            </a:avLst>
          </a:prstGeom>
          <a:solidFill>
            <a:srgbClr val="D61318"/>
          </a:solidFill>
          <a:ln>
            <a:noFill/>
          </a:ln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14296461">
            <a:off x="1572145" y="1458855"/>
            <a:ext cx="3276065" cy="3276065"/>
          </a:xfrm>
          <a:prstGeom prst="blockArc">
            <a:avLst>
              <a:gd name="adj1" fmla="val 17806776"/>
              <a:gd name="adj2" fmla="val 21126718"/>
              <a:gd name="adj3" fmla="val 16985"/>
            </a:avLst>
          </a:prstGeom>
          <a:solidFill>
            <a:srgbClr val="770408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10800000">
            <a:off x="1569044" y="1461814"/>
            <a:ext cx="3276065" cy="3276065"/>
          </a:xfrm>
          <a:prstGeom prst="blockArc">
            <a:avLst>
              <a:gd name="adj1" fmla="val 14406092"/>
              <a:gd name="adj2" fmla="val 21126718"/>
              <a:gd name="adj3" fmla="val 16985"/>
            </a:avLst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 bwMode="auto">
          <a:xfrm rot="12995658">
            <a:off x="1978277" y="3861254"/>
            <a:ext cx="1146103" cy="33274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 bwMode="auto">
          <a:xfrm rot="17642617">
            <a:off x="1565721" y="2486499"/>
            <a:ext cx="1146103" cy="33274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rot="3737605">
            <a:off x="1578610" y="1470090"/>
            <a:ext cx="3276065" cy="3276065"/>
          </a:xfrm>
          <a:prstGeom prst="blockArc">
            <a:avLst>
              <a:gd name="adj1" fmla="val 17603187"/>
              <a:gd name="adj2" fmla="val 21126718"/>
              <a:gd name="adj3" fmla="val 16985"/>
            </a:avLst>
          </a:prstGeom>
          <a:solidFill>
            <a:srgbClr val="FF5050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 bwMode="auto">
          <a:xfrm rot="7073349">
            <a:off x="3669875" y="3398392"/>
            <a:ext cx="1146103" cy="33274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 bwMode="auto">
          <a:xfrm rot="1482016">
            <a:off x="3140971" y="1913324"/>
            <a:ext cx="1146103" cy="33274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cxnSp>
        <p:nvCxnSpPr>
          <p:cNvPr id="40" name="出自【趣你的PPT】(微信:qunideppt)：最优质的PPT资源库"/>
          <p:cNvCxnSpPr/>
          <p:nvPr/>
        </p:nvCxnSpPr>
        <p:spPr>
          <a:xfrm>
            <a:off x="5945937" y="911207"/>
            <a:ext cx="0" cy="4511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/>
          <p:nvPr/>
        </p:nvSpPr>
        <p:spPr>
          <a:xfrm>
            <a:off x="6323994" y="4259829"/>
            <a:ext cx="5136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7" b="50023"/>
          <a:stretch/>
        </p:blipFill>
        <p:spPr>
          <a:xfrm>
            <a:off x="6323994" y="940641"/>
            <a:ext cx="4882951" cy="1257908"/>
          </a:xfrm>
          <a:prstGeom prst="rect">
            <a:avLst/>
          </a:prstGeom>
        </p:spPr>
      </p:pic>
      <p:pic>
        <p:nvPicPr>
          <p:cNvPr id="4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0" b="41609"/>
          <a:stretch/>
        </p:blipFill>
        <p:spPr>
          <a:xfrm>
            <a:off x="6346897" y="2502191"/>
            <a:ext cx="4874561" cy="12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704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3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193 0.0625 L -6.25E-7 4.44444E-6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96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867 0.14607 L 2.5E-6 -7.40741E-7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7" y="-731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1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73 -0.06667 L 3.125E-6 4.07407E-6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652 -0.13796 L -4.79167E-6 1.48148E-6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26" y="6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1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4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8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8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5" grpId="1"/>
          <p:bldP spid="36" grpId="0"/>
          <p:bldP spid="36" grpId="1"/>
          <p:bldP spid="37" grpId="0" animBg="1"/>
          <p:bldP spid="38" grpId="0"/>
          <p:bldP spid="38" grpId="1"/>
          <p:bldP spid="39" grpId="0"/>
          <p:bldP spid="39" grpId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193 0.0625 L -6.25E-7 4.44444E-6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96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867 0.14607 L 2.5E-6 -7.40741E-7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7" y="-731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1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73 -0.06667 L 3.125E-6 4.07407E-6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652 -0.13796 L -4.79167E-6 1.48148E-6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26" y="6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1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4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8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5" grpId="1"/>
          <p:bldP spid="36" grpId="0"/>
          <p:bldP spid="36" grpId="1"/>
          <p:bldP spid="37" grpId="0" animBg="1"/>
          <p:bldP spid="38" grpId="0"/>
          <p:bldP spid="38" grpId="1"/>
          <p:bldP spid="39" grpId="0"/>
          <p:bldP spid="39" grpId="1"/>
          <p:bldP spid="41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4209</Words>
  <Application>Microsoft Office PowerPoint</Application>
  <PresentationFormat>宽屏</PresentationFormat>
  <Paragraphs>409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Berlin Sans FB</vt:lpstr>
      <vt:lpstr>方正正准黑简体</vt:lpstr>
      <vt:lpstr>华文仿宋</vt:lpstr>
      <vt:lpstr>隶书</vt:lpstr>
      <vt:lpstr>宋体</vt:lpstr>
      <vt:lpstr>微软雅黑</vt:lpstr>
      <vt:lpstr>造字工房悦黑体验版常规体</vt:lpstr>
      <vt:lpstr>Arial</vt:lpstr>
      <vt:lpstr>Calibri</vt:lpstr>
      <vt:lpstr>Calibri Light</vt:lpstr>
      <vt:lpstr>Impact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chentianping</cp:lastModifiedBy>
  <cp:revision>51</cp:revision>
  <dcterms:created xsi:type="dcterms:W3CDTF">2014-05-17T14:20:55Z</dcterms:created>
  <dcterms:modified xsi:type="dcterms:W3CDTF">2017-03-13T02:50:04Z</dcterms:modified>
</cp:coreProperties>
</file>